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311C1-F8E9-4CFD-9F4B-58A83998AEC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3458E-FCDD-42CE-8EA9-937A9A2FF00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 этом году используется шкала перевода баллов в оценку, установленная РОН, за исключением шкалы перевода баллов по предмету «Математика: Геометрия» в части</a:t>
            </a:r>
            <a:r>
              <a:rPr lang="ru-RU" baseline="0" dirty="0" smtClean="0">
                <a:solidFill>
                  <a:srgbClr val="FF0000"/>
                </a:solidFill>
              </a:rPr>
              <a:t> отметок «2» и «3»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Шкала РОН пересчета суммарного балла за выполнение </a:t>
            </a:r>
            <a:endParaRPr lang="ru-RU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заданий, относящихся к разделу «Геометрия» </a:t>
            </a: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«2»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«3»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 – 2 	3 – 4 		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AB5D-89EC-4803-BE4D-D216F3CFE38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2165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29782-FFAC-4898-B40B-5C91D07DCEA9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9570-CD4A-47EC-83E3-E6BF7A02CA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143054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C00000"/>
                </a:solidFill>
              </a:rPr>
              <a:t>Шкала перевода баллов ОГЭ в оценку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26581524"/>
              </p:ext>
            </p:extLst>
          </p:nvPr>
        </p:nvGraphicFramePr>
        <p:xfrm>
          <a:off x="467545" y="692696"/>
          <a:ext cx="8208911" cy="56728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4295"/>
                <a:gridCol w="1066285"/>
                <a:gridCol w="1309979"/>
                <a:gridCol w="1127708"/>
                <a:gridCol w="1020322"/>
                <a:gridCol w="1020322"/>
              </a:tblGrid>
              <a:tr h="19093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Предметы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Год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Оценка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0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«2»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«3»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«4»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«5»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Русский язык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13-24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25-33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34-39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0-14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15-24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25-33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34-39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Математика: </a:t>
                      </a:r>
                      <a:r>
                        <a:rPr lang="ru-RU" sz="1800" dirty="0" smtClean="0">
                          <a:effectLst/>
                        </a:rPr>
                        <a:t>Алгебра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3-11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12-16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17-23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5-10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11-15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16-20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Математика: </a:t>
                      </a:r>
                      <a:r>
                        <a:rPr lang="ru-RU" sz="1800" dirty="0" smtClean="0">
                          <a:effectLst/>
                        </a:rPr>
                        <a:t>Геометрия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2-4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5-8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9-15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effectLst/>
                        </a:rPr>
                        <a:t>0-1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effectLst/>
                        </a:rPr>
                        <a:t>2-4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5-7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8-12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Физика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9-18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19-29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30-40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10-19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20-30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31-40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Химия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0-8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9-17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18-26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27-34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9-17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18-26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27-34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Биология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13-25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26-36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37-46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13-25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26-36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37-46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География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12-19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20-26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27-32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12-19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20-26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27-32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15-24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25-33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34-39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15-24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25-33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34-39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История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13-23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24-34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35-44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13-23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24-34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35-44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Литература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14-18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19-23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7-13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14-18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19-23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Информатика и ИКТ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0-4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5-11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12-17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18-22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5-11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12-17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18-22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Иностранный язык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0-28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29-45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46-58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59-70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0-28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29-45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46-58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59-70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</a:tbl>
          </a:graphicData>
        </a:graphic>
      </p:graphicFrame>
      <p:pic>
        <p:nvPicPr>
          <p:cNvPr id="1026" name="Picture 2" descr="http://www.ege.edu.ru/common/upload/img/infogr/logo_gi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96" y="44624"/>
            <a:ext cx="1786508" cy="5496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7</a:t>
            </a:r>
          </a:p>
        </p:txBody>
      </p:sp>
    </p:spTree>
    <p:extLst>
      <p:ext uri="{BB962C8B-B14F-4D97-AF65-F5344CB8AC3E}">
        <p14:creationId xmlns="" xmlns:p14="http://schemas.microsoft.com/office/powerpoint/2010/main" val="332889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216</Words>
  <Application>Microsoft Office PowerPoint</Application>
  <PresentationFormat>Экран (4:3)</PresentationFormat>
  <Paragraphs>148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ishim</dc:creator>
  <cp:lastModifiedBy>ishim</cp:lastModifiedBy>
  <cp:revision>1</cp:revision>
  <dcterms:created xsi:type="dcterms:W3CDTF">2016-05-24T17:14:36Z</dcterms:created>
  <dcterms:modified xsi:type="dcterms:W3CDTF">2016-05-24T17:18:03Z</dcterms:modified>
</cp:coreProperties>
</file>