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29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5A5D923-D467-4CC0-9007-3256CE35C093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0B07C0A-E5E7-44DA-8C17-6DEC9E2F7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548680"/>
            <a:ext cx="7406640" cy="3141110"/>
          </a:xfrm>
        </p:spPr>
        <p:txBody>
          <a:bodyPr>
            <a:noAutofit/>
          </a:bodyPr>
          <a:lstStyle/>
          <a:p>
            <a:r>
              <a:rPr lang="ru-RU" sz="4800" dirty="0"/>
              <a:t>Подготовка к ЕГЭ по математике профильного уровня. Решение </a:t>
            </a:r>
            <a:r>
              <a:rPr lang="ru-RU" sz="4800" dirty="0" smtClean="0"/>
              <a:t>неравенств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7406640" cy="17526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Шармин Дмитрий Валентинович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0" y="404658"/>
            <a:ext cx="7280315" cy="75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6071933" cy="52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1" y="332651"/>
            <a:ext cx="5863145" cy="21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6" y="2852928"/>
            <a:ext cx="5899721" cy="7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4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7768453" cy="11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7620930" cy="434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5643689" cy="465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5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806808" cy="504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5241352" cy="448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24" y="404656"/>
            <a:ext cx="3924613" cy="66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5563220" cy="25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6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5775362" cy="46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5965558" cy="562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1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2" y="1196751"/>
            <a:ext cx="5614428" cy="497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788150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88639"/>
            <a:ext cx="7743003" cy="217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3571" y="2780928"/>
            <a:ext cx="8030429" cy="261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772416" cy="30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7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484938" cy="25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465177" cy="548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8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7092101" cy="4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1" y="332647"/>
            <a:ext cx="6433732" cy="47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07" y="260645"/>
            <a:ext cx="6543460" cy="315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27"/>
            <a:ext cx="7055525" cy="164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9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7531014" cy="187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7700940" cy="549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476669"/>
            <a:ext cx="5241352" cy="114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8840"/>
            <a:ext cx="7855169" cy="37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0" y="476669"/>
            <a:ext cx="6294743" cy="104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72816"/>
            <a:ext cx="6192329" cy="423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701397" cy="2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10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918263" cy="380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6931166" cy="517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384710" cy="390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11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7201829" cy="178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27" y="476666"/>
            <a:ext cx="7399492" cy="30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89040"/>
            <a:ext cx="5380494" cy="259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7546711" cy="507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638557" cy="11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96952"/>
            <a:ext cx="2959004" cy="159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132856"/>
            <a:ext cx="5160884" cy="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492896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19" y="404656"/>
            <a:ext cx="6228906" cy="336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5892406" cy="55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2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5146254" cy="11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687986" cy="465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6302058" cy="430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941168"/>
            <a:ext cx="5541275" cy="159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3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7301347" cy="491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</TotalTime>
  <Words>38</Words>
  <Application>Microsoft Office PowerPoint</Application>
  <PresentationFormat>Экран (4:3)</PresentationFormat>
  <Paragraphs>14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Corbel</vt:lpstr>
      <vt:lpstr>Gill Sans MT</vt:lpstr>
      <vt:lpstr>Verdana</vt:lpstr>
      <vt:lpstr>Wingdings 2</vt:lpstr>
      <vt:lpstr>Солнцестояние</vt:lpstr>
      <vt:lpstr>Подготовка к ЕГЭ по математике профильного уровня. Решение неравенств</vt:lpstr>
      <vt:lpstr>Задача 1</vt:lpstr>
      <vt:lpstr>Презентация PowerPoint</vt:lpstr>
      <vt:lpstr>Презентация PowerPoint</vt:lpstr>
      <vt:lpstr>Презентация PowerPoint</vt:lpstr>
      <vt:lpstr>Задача 2</vt:lpstr>
      <vt:lpstr>Презентация PowerPoint</vt:lpstr>
      <vt:lpstr>Презентация PowerPoint</vt:lpstr>
      <vt:lpstr>Задача 3</vt:lpstr>
      <vt:lpstr>Презентация PowerPoint</vt:lpstr>
      <vt:lpstr>Презентация PowerPoint</vt:lpstr>
      <vt:lpstr>Задача 4</vt:lpstr>
      <vt:lpstr>Презентация PowerPoint</vt:lpstr>
      <vt:lpstr>Презентация PowerPoint</vt:lpstr>
      <vt:lpstr>Задача 5</vt:lpstr>
      <vt:lpstr>Презентация PowerPoint</vt:lpstr>
      <vt:lpstr>Презентация PowerPoint</vt:lpstr>
      <vt:lpstr>Задача 6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7</vt:lpstr>
      <vt:lpstr>Презентация PowerPoint</vt:lpstr>
      <vt:lpstr>Задача 8</vt:lpstr>
      <vt:lpstr>Презентация PowerPoint</vt:lpstr>
      <vt:lpstr>Презентация PowerPoint</vt:lpstr>
      <vt:lpstr>Задача 9</vt:lpstr>
      <vt:lpstr>Презентация PowerPoint</vt:lpstr>
      <vt:lpstr>Презентация PowerPoint</vt:lpstr>
      <vt:lpstr>Презентация PowerPoint</vt:lpstr>
      <vt:lpstr>Задача 10</vt:lpstr>
      <vt:lpstr>Презентация PowerPoint</vt:lpstr>
      <vt:lpstr>Презентация PowerPoint</vt:lpstr>
      <vt:lpstr>Задача 11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sharmin</dc:creator>
  <cp:lastModifiedBy>информатика</cp:lastModifiedBy>
  <cp:revision>26</cp:revision>
  <dcterms:created xsi:type="dcterms:W3CDTF">2019-02-28T07:30:17Z</dcterms:created>
  <dcterms:modified xsi:type="dcterms:W3CDTF">2019-11-16T06:02:33Z</dcterms:modified>
</cp:coreProperties>
</file>