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3" r:id="rId4"/>
    <p:sldId id="262" r:id="rId5"/>
    <p:sldId id="258" r:id="rId6"/>
    <p:sldId id="259" r:id="rId7"/>
    <p:sldId id="260" r:id="rId8"/>
    <p:sldId id="264" r:id="rId9"/>
    <p:sldId id="261" r:id="rId10"/>
    <p:sldId id="266" r:id="rId11"/>
    <p:sldId id="265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19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21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203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1194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524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3805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8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146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003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4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60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80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93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83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044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18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D671C81-E8C1-42E5-8732-CD3C9BBCDEE1}" type="datetimeFigureOut">
              <a:rPr lang="ru-RU" smtClean="0"/>
              <a:t>05.02.2015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619650B-E66B-4516-A6A8-724CD6B30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8647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72308" y="1260231"/>
            <a:ext cx="10879016" cy="1154724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ГИА – старт к успеху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03658" y="5766452"/>
            <a:ext cx="6400800" cy="109154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Работу выполнили: ученицы 9 </a:t>
            </a:r>
            <a:r>
              <a:rPr lang="ru-RU" dirty="0" smtClean="0">
                <a:solidFill>
                  <a:srgbClr val="FF0000"/>
                </a:solidFill>
              </a:rPr>
              <a:t>класса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МАОУ «</a:t>
            </a:r>
            <a:r>
              <a:rPr lang="ru-RU" dirty="0" err="1" smtClean="0">
                <a:solidFill>
                  <a:srgbClr val="FF0000"/>
                </a:solidFill>
              </a:rPr>
              <a:t>Новоатьяловская</a:t>
            </a:r>
            <a:r>
              <a:rPr lang="ru-RU" smtClean="0">
                <a:solidFill>
                  <a:srgbClr val="FF0000"/>
                </a:solidFill>
              </a:rPr>
              <a:t> СОШ»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err="1" smtClean="0">
                <a:solidFill>
                  <a:srgbClr val="FF0000"/>
                </a:solidFill>
              </a:rPr>
              <a:t>Тузмухаметова</a:t>
            </a:r>
            <a:r>
              <a:rPr lang="ru-RU" dirty="0" smtClean="0">
                <a:solidFill>
                  <a:srgbClr val="FF0000"/>
                </a:solidFill>
              </a:rPr>
              <a:t> Р. и </a:t>
            </a:r>
            <a:r>
              <a:rPr lang="ru-RU" dirty="0" err="1" smtClean="0">
                <a:solidFill>
                  <a:srgbClr val="FF0000"/>
                </a:solidFill>
              </a:rPr>
              <a:t>Сафаргалеева</a:t>
            </a:r>
            <a:r>
              <a:rPr lang="ru-RU" dirty="0" smtClean="0">
                <a:solidFill>
                  <a:srgbClr val="FF0000"/>
                </a:solidFill>
              </a:rPr>
              <a:t> З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19350"/>
            <a:ext cx="3028950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408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9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398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547" y="196686"/>
            <a:ext cx="3594712" cy="1507067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Вывод: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00246" y="1195754"/>
            <a:ext cx="7092462" cy="4654061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Пока остальные ругают или боятся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ГИА, я советую вам заниматься, и вы поймете, что получить хороший результат не только реально, но и не сложно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Если вы примите предстоящий экзамен, проникнитесь его значимостью и направите свои силы на подготовку, то экзамен принесет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вам ваш старт к успеху!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7322"/>
            <a:ext cx="4995303" cy="377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22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8981" y="574431"/>
            <a:ext cx="10663726" cy="4646245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  <a:latin typeface="Mistral" panose="03090702030407020403" pitchFamily="66" charset="0"/>
              </a:rPr>
              <a:t>Спасибо за внимание!</a:t>
            </a:r>
            <a:endParaRPr lang="ru-RU" sz="7200" dirty="0">
              <a:solidFill>
                <a:srgbClr val="FF0000"/>
              </a:solidFill>
              <a:latin typeface="Mistral" panose="03090702030407020403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2027" y="3552092"/>
            <a:ext cx="8534400" cy="50279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80320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5042" y="337362"/>
            <a:ext cx="6560649" cy="1507067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Что такое </a:t>
            </a:r>
            <a:r>
              <a:rPr lang="ru-RU" sz="4400" dirty="0" err="1" smtClean="0"/>
              <a:t>гиа</a:t>
            </a:r>
            <a:r>
              <a:rPr lang="ru-RU" sz="4400" dirty="0" smtClean="0"/>
              <a:t>?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228" y="1512276"/>
            <a:ext cx="7744680" cy="3997569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Государственная 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итоговая аттестация (ГИА) - основной 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обязательный вид экзамена в 9 классе средней школы в России. Служит для контроля знаний, полученных учащимися за 9 лет, а также для приёма в 10 класс или в учреждения среднего профессионального образования.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604" y="2262963"/>
            <a:ext cx="2390411" cy="2707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1222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199185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 экзаменационную пору всегда присутствует психологическое напряжение. Стресс при этом – абсолютно нормальная реакция организма. </a:t>
            </a: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Легкие эмоциональные всплески полезны, они положительно сказываются на работоспособности и усиливают умственную деятельность. Но излишнее эмоциональное напряжение, зачастую, оказывает обратное действие. </a:t>
            </a: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Причиной этого является, в первую очередь, личное отношение к событию.  Поэтому важно формирование адекватного отношения к ситуации. Оно поможет выпускникам разумно распределить силы для подготовки и сдачи экзамена, а родителям – оказать своему ребенку правильную помощь.    </a:t>
            </a: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Экзамены - лишь одно из жизненных испытаний, многих из которых еще предстоит пройти. Не придавайте событию слишком высокую важность, чтобы не увеличивать волнение. </a:t>
            </a:r>
          </a:p>
        </p:txBody>
      </p:sp>
    </p:spTree>
    <p:extLst>
      <p:ext uri="{BB962C8B-B14F-4D97-AF65-F5344CB8AC3E}">
        <p14:creationId xmlns:p14="http://schemas.microsoft.com/office/powerpoint/2010/main" val="22122966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074" y="349086"/>
            <a:ext cx="8534400" cy="1507067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1074" y="93786"/>
            <a:ext cx="8534400" cy="5942298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При правильном подходе экзамены могут служить средством самоутверждения и повышением личностной самооценки.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стоит бояться ошибок. Известно, что не ошибается тот, кто ничего не делает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Люди, настроенные на успех, добиваются в жизни гораздо больше, чем те, кто старается избегать неудач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Будьте уверены: каждому, кто учился в школе, по силам сдать выпускные экзамены в любой форме. Все задания составлены на основе школьной программы. Подготовившись должным образом, Вы обязательно сдадите экзамен. </a:t>
            </a:r>
          </a:p>
        </p:txBody>
      </p:sp>
    </p:spTree>
    <p:extLst>
      <p:ext uri="{BB962C8B-B14F-4D97-AF65-F5344CB8AC3E}">
        <p14:creationId xmlns:p14="http://schemas.microsoft.com/office/powerpoint/2010/main" val="981322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7197" y="0"/>
            <a:ext cx="8534400" cy="1210082"/>
          </a:xfrm>
        </p:spPr>
        <p:txBody>
          <a:bodyPr/>
          <a:lstStyle/>
          <a:p>
            <a:r>
              <a:rPr lang="ru-RU" dirty="0" smtClean="0"/>
              <a:t>Страх перед сдачей «ГИА»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012" y="855786"/>
            <a:ext cx="8534400" cy="5783384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Сдача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ГИА – важный этап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 жизни каждого молодого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человека, оканчивающего 9 класс,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поэтому многие начинают бояться их чуть ли не с начала школьного обучения. Нередко возникновению такого страха способствуют учителя, которые своими «страшилками» пытаются мотивировать школьников к учебе.</a:t>
            </a: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Можно отметить две крайности в отношении учащихся к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ГИА: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Первая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крайность – отсутствие проявлений тревоги. Замечательно, если такое спокойствие основано на уверенности в себе, подкрепленной знаниями и усилиями по планомерной подготовке к экзаменам, осуществляемой на протяжении всего учебного года. К сожалению, гораздо чаще встречаются случаи безответственного отношения к учебе. В то время, когда другие ребята корпят над учебниками, их «бесстрашные» товарищи не прилагают никаких усилий, полагая, что все получится само собой. Однако, «само собой» чаще всего получается не так, как хотелось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бы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Другой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вариант – это патологический страх, когда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ученик в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течение учебного года старательно готовится к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ГИА,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но при этом постоянно рисует в воображении ужасные картины своего провала. С приближением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этого дня тревога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нарастает все сильнее и сильнее. На аттестации школьник от волнения может забыть все, чему его учили, и наделать ошибок в ответах на самые простые вопросы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Оптимальным является вариант «золотой середины», когда страх перед экзаменами становится союзником, побуждающим к систематической подготовке к экзаменам.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696" y="1536578"/>
            <a:ext cx="2295525" cy="39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8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9034219" cy="4800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Чтобы успешно сдать ГИА заранее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поставьте перед собой цель, которая Вам по силам. Никто не может всегда быть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совершенным.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Не стоит бояться ошибок. Известно, что не ошибается тот, кто ничего не делает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Люди, настроенные на успех, добиваются в жизни гораздо больше, чем те, кто старается избегать неудач. Будьте уверены: каждому, кто учился в школе, по силам сдать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ГИА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Все задания составлены на основе школьной программы. </a:t>
            </a:r>
          </a:p>
        </p:txBody>
      </p:sp>
    </p:spTree>
    <p:extLst>
      <p:ext uri="{BB962C8B-B14F-4D97-AF65-F5344CB8AC3E}">
        <p14:creationId xmlns:p14="http://schemas.microsoft.com/office/powerpoint/2010/main" val="7671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4845" y="290472"/>
            <a:ext cx="2633419" cy="518422"/>
          </a:xfrm>
        </p:spPr>
        <p:txBody>
          <a:bodyPr>
            <a:noAutofit/>
          </a:bodyPr>
          <a:lstStyle/>
          <a:p>
            <a:r>
              <a:rPr lang="ru-RU" sz="4000" dirty="0"/>
              <a:t> </a:t>
            </a:r>
            <a:r>
              <a:rPr lang="ru-RU" sz="4000" dirty="0" smtClean="0"/>
              <a:t>советы: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4063" y="1418492"/>
            <a:ext cx="9694984" cy="3739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Для успешной подготовки к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ГИА попытайтесь регулировать режим дня, режим сна, режим питания. В экзаменационный период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нужен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хороший отдых: прогулки на свежем воздухе, чередование умственной деятельности с двигательной активностью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полноценный сон. Установлено, что одна бессонная ночь снижает интенсивность работы мозга на 9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%.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Чтобы снять тревожность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перед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экзаменом, не увлекайтесь успокоительными лекарственными средствами. Лучше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пить крепкий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чай с лимоном,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употреблять немного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шоколада и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банан,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 котором содержат вещества,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успокаивающе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действующие на организм.</a:t>
            </a:r>
          </a:p>
        </p:txBody>
      </p:sp>
    </p:spTree>
    <p:extLst>
      <p:ext uri="{BB962C8B-B14F-4D97-AF65-F5344CB8AC3E}">
        <p14:creationId xmlns:p14="http://schemas.microsoft.com/office/powerpoint/2010/main" val="1181799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9936896" cy="530859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Не надо стремиться к тому, чтобы прочитать и запомнить наизусть весь учебник. Полезно структурировать материал за счет составления планов, схем, причем желательно на бумаге. Планы полезны и потому, что их легко использовать при кратком повторении материала.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Тренируйся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 секундомером в руках, засекай время выполнения тестов.</a:t>
            </a: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Готовясь к экзаменам, никогда не думай о том, что не справишься, а, напротив, мысленно рисуй себе картину триумфа.</a:t>
            </a: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Оставь один день перед экзаменом на то, чтобы вновь повторить все планы ответов, еще раз остановиться на самых трудных вопросах.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76472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8980" y="108763"/>
            <a:ext cx="6455141" cy="1507067"/>
          </a:xfrm>
        </p:spPr>
        <p:txBody>
          <a:bodyPr>
            <a:normAutofit/>
          </a:bodyPr>
          <a:lstStyle/>
          <a:p>
            <a:r>
              <a:rPr lang="ru-RU" sz="4000" dirty="0"/>
              <a:t>Накануне экзамена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21" y="1749930"/>
            <a:ext cx="8534400" cy="4467145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Многие считают: для того чтобы полностью подготовиться к экзамену, не хватает всего одной, последней перед ним ночи. Это неправильно. Ты уже устал, и не надо себя переутомлять. Напротив, с вечера перестань готовиться, прими душ, соверши прогулку. Выспись как можно лучше, чтобы встать отдохнувшим, с ощущением своего здоровья, силы, боевого настроя. Ведь экзамен — это своеобразная борьба, в которой нужно проявить себя, показать свои возможности и способности.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последний вечер перед экзаменом не надо себя переутомлять. Перестань готовиться. Соверши прогулку, прими душ и хорошо выспись, чтобы явиться на экзамен отдохнувшим, бодрым, собранным.</a:t>
            </a:r>
          </a:p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Итак, позади период подготовки. Не пожалей двух-трёх минут на то, чтобы привести себя в состояние равновесия. Подыши, успокойся. Вот и хорошо!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6708" y="0"/>
            <a:ext cx="2485292" cy="354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761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</TotalTime>
  <Words>995</Words>
  <Application>Microsoft Office PowerPoint</Application>
  <PresentationFormat>Широкоэкранный</PresentationFormat>
  <Paragraphs>45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Century Gothic</vt:lpstr>
      <vt:lpstr>Mistral</vt:lpstr>
      <vt:lpstr>Wingdings 3</vt:lpstr>
      <vt:lpstr>Сектор</vt:lpstr>
      <vt:lpstr>ГИА – старт к успеху</vt:lpstr>
      <vt:lpstr>Что такое гиа?</vt:lpstr>
      <vt:lpstr> </vt:lpstr>
      <vt:lpstr> </vt:lpstr>
      <vt:lpstr>Страх перед сдачей «ГИА»</vt:lpstr>
      <vt:lpstr> </vt:lpstr>
      <vt:lpstr> советы:</vt:lpstr>
      <vt:lpstr> </vt:lpstr>
      <vt:lpstr>Накануне экзамена</vt:lpstr>
      <vt:lpstr> </vt:lpstr>
      <vt:lpstr>Вывод: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ГИА – старт к успеху</dc:title>
  <dc:creator>Ученик</dc:creator>
  <cp:lastModifiedBy>Ученик</cp:lastModifiedBy>
  <cp:revision>10</cp:revision>
  <dcterms:created xsi:type="dcterms:W3CDTF">2015-01-28T05:20:45Z</dcterms:created>
  <dcterms:modified xsi:type="dcterms:W3CDTF">2015-02-05T06:13:43Z</dcterms:modified>
</cp:coreProperties>
</file>