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</p:sldMasterIdLst>
  <p:notesMasterIdLst>
    <p:notesMasterId r:id="rId21"/>
  </p:notesMasterIdLst>
  <p:sldIdLst>
    <p:sldId id="278" r:id="rId2"/>
    <p:sldId id="277" r:id="rId3"/>
    <p:sldId id="302" r:id="rId4"/>
    <p:sldId id="315" r:id="rId5"/>
    <p:sldId id="309" r:id="rId6"/>
    <p:sldId id="336" r:id="rId7"/>
    <p:sldId id="323" r:id="rId8"/>
    <p:sldId id="329" r:id="rId9"/>
    <p:sldId id="328" r:id="rId10"/>
    <p:sldId id="330" r:id="rId11"/>
    <p:sldId id="331" r:id="rId12"/>
    <p:sldId id="332" r:id="rId13"/>
    <p:sldId id="333" r:id="rId14"/>
    <p:sldId id="335" r:id="rId15"/>
    <p:sldId id="337" r:id="rId16"/>
    <p:sldId id="338" r:id="rId17"/>
    <p:sldId id="339" r:id="rId18"/>
    <p:sldId id="341" r:id="rId19"/>
    <p:sldId id="342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FFCC"/>
    <a:srgbClr val="990099"/>
    <a:srgbClr val="CC66FF"/>
    <a:srgbClr val="FF9933"/>
    <a:srgbClr val="FF9999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72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6AA991-2674-483C-85D2-F6C5E6415B14}" type="doc">
      <dgm:prSet loTypeId="urn:microsoft.com/office/officeart/2005/8/layout/cycle1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CDB199-58B7-4AAF-B275-7E24D1201AAA}">
      <dgm:prSet phldrT="[Текст]" custT="1"/>
      <dgm:spPr>
        <a:solidFill>
          <a:srgbClr val="9900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b="1" smtClean="0">
              <a:solidFill>
                <a:schemeClr val="tx1"/>
              </a:solidFill>
              <a:latin typeface="a_Moderno" pitchFamily="82" charset="-52"/>
            </a:rPr>
            <a:t>Воспитатели : </a:t>
          </a:r>
        </a:p>
        <a:p>
          <a:r>
            <a:rPr lang="ru-RU" sz="2000" b="1" smtClean="0">
              <a:solidFill>
                <a:schemeClr val="tx1"/>
              </a:solidFill>
              <a:latin typeface="a_Moderno" pitchFamily="82" charset="-52"/>
            </a:rPr>
            <a:t>Зарипова Ф.Х.</a:t>
          </a:r>
        </a:p>
        <a:p>
          <a:r>
            <a:rPr lang="ru-RU" sz="2000" b="1" smtClean="0">
              <a:solidFill>
                <a:schemeClr val="tx1"/>
              </a:solidFill>
              <a:latin typeface="a_Moderno" pitchFamily="82" charset="-52"/>
            </a:rPr>
            <a:t>Шаповаленко Е.В.</a:t>
          </a:r>
        </a:p>
        <a:p>
          <a:r>
            <a:rPr lang="ru-RU" sz="2000" b="1" smtClean="0">
              <a:solidFill>
                <a:schemeClr val="tx1"/>
              </a:solidFill>
              <a:latin typeface="a_Moderno" pitchFamily="82" charset="-52"/>
            </a:rPr>
            <a:t>Дружин И.В.</a:t>
          </a:r>
          <a:endParaRPr lang="ru-RU" sz="2000" b="1" dirty="0">
            <a:solidFill>
              <a:schemeClr val="tx1"/>
            </a:solidFill>
            <a:latin typeface="a_Moderno" pitchFamily="82" charset="-52"/>
          </a:endParaRPr>
        </a:p>
      </dgm:t>
    </dgm:pt>
    <dgm:pt modelId="{593BE345-6C81-49B8-B255-F2C0F3786D75}" type="parTrans" cxnId="{11D05CB7-FE64-4DAD-BF15-37BC41B17D99}">
      <dgm:prSet/>
      <dgm:spPr/>
      <dgm:t>
        <a:bodyPr/>
        <a:lstStyle/>
        <a:p>
          <a:endParaRPr lang="ru-RU"/>
        </a:p>
      </dgm:t>
    </dgm:pt>
    <dgm:pt modelId="{754B1F9C-FABE-499D-B35F-4101F5176AAC}" type="sibTrans" cxnId="{11D05CB7-FE64-4DAD-BF15-37BC41B17D99}">
      <dgm:prSet/>
      <dgm:spPr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0" scaled="1"/>
        </a:gradFill>
      </dgm:spPr>
      <dgm:t>
        <a:bodyPr/>
        <a:lstStyle/>
        <a:p>
          <a:endParaRPr lang="ru-RU"/>
        </a:p>
      </dgm:t>
    </dgm:pt>
    <dgm:pt modelId="{C81D570F-5ED8-4CA6-A9F0-31C19920CBF6}">
      <dgm:prSet phldrT="[Текст]" custT="1"/>
      <dgm:spPr>
        <a:solidFill>
          <a:srgbClr val="9900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b="1" smtClean="0">
              <a:solidFill>
                <a:schemeClr val="tx1"/>
              </a:solidFill>
              <a:latin typeface="a_Moderno" pitchFamily="82" charset="-52"/>
            </a:rPr>
            <a:t>Завхоз : Ризванова Г.М., </a:t>
          </a:r>
        </a:p>
        <a:p>
          <a:r>
            <a:rPr lang="ru-RU" sz="2000" b="1" smtClean="0">
              <a:solidFill>
                <a:schemeClr val="tx1"/>
              </a:solidFill>
              <a:latin typeface="a_Moderno" pitchFamily="82" charset="-52"/>
            </a:rPr>
            <a:t>Повар :  Мирхалилова  Рания</a:t>
          </a:r>
          <a:endParaRPr lang="ru-RU" sz="2000" b="1" dirty="0">
            <a:solidFill>
              <a:schemeClr val="tx1"/>
            </a:solidFill>
            <a:latin typeface="a_Moderno" pitchFamily="82" charset="-52"/>
          </a:endParaRPr>
        </a:p>
      </dgm:t>
    </dgm:pt>
    <dgm:pt modelId="{5E15E7E9-E3CB-4F1A-B93F-7A65A6C5F34C}" type="parTrans" cxnId="{40557D66-B652-4C44-9EFD-B7D53D455C4A}">
      <dgm:prSet/>
      <dgm:spPr/>
      <dgm:t>
        <a:bodyPr/>
        <a:lstStyle/>
        <a:p>
          <a:endParaRPr lang="ru-RU"/>
        </a:p>
      </dgm:t>
    </dgm:pt>
    <dgm:pt modelId="{B2DDCFC6-AAE4-4612-A919-2C1D48D7B241}" type="sibTrans" cxnId="{40557D66-B652-4C44-9EFD-B7D53D455C4A}">
      <dgm:prSet/>
      <dgm:spPr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0" scaled="1"/>
        </a:gradFill>
      </dgm:spPr>
      <dgm:t>
        <a:bodyPr/>
        <a:lstStyle/>
        <a:p>
          <a:endParaRPr lang="ru-RU"/>
        </a:p>
      </dgm:t>
    </dgm:pt>
    <dgm:pt modelId="{02CEA16B-454A-499C-B920-017A821AE4DD}">
      <dgm:prSet custT="1"/>
      <dgm:spPr>
        <a:solidFill>
          <a:srgbClr val="9900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b="1" dirty="0" smtClean="0">
              <a:latin typeface="a_Moderno" pitchFamily="82" charset="-52"/>
            </a:rPr>
            <a:t>Медицинская сестра : </a:t>
          </a:r>
        </a:p>
        <a:p>
          <a:r>
            <a:rPr lang="ru-RU" sz="2400" b="1" dirty="0" err="1" smtClean="0">
              <a:latin typeface="a_Moderno" pitchFamily="82" charset="-52"/>
            </a:rPr>
            <a:t>Сичбакова</a:t>
          </a:r>
          <a:r>
            <a:rPr lang="ru-RU" sz="2400" b="1" dirty="0" smtClean="0">
              <a:latin typeface="a_Moderno" pitchFamily="82" charset="-52"/>
            </a:rPr>
            <a:t> Наиля</a:t>
          </a:r>
          <a:endParaRPr lang="ru-RU" sz="2400" b="1" dirty="0">
            <a:latin typeface="a_Moderno" pitchFamily="82" charset="-52"/>
          </a:endParaRPr>
        </a:p>
      </dgm:t>
    </dgm:pt>
    <dgm:pt modelId="{80B508BF-6079-4A05-8F75-7A928C1D5B02}" type="parTrans" cxnId="{7B8316DB-5316-469E-AF0A-CBC8C52B4CDC}">
      <dgm:prSet/>
      <dgm:spPr/>
      <dgm:t>
        <a:bodyPr/>
        <a:lstStyle/>
        <a:p>
          <a:endParaRPr lang="ru-RU"/>
        </a:p>
      </dgm:t>
    </dgm:pt>
    <dgm:pt modelId="{402345E8-A526-4BF2-8222-8227D1FDDB17}" type="sibTrans" cxnId="{7B8316DB-5316-469E-AF0A-CBC8C52B4CDC}">
      <dgm:prSet/>
      <dgm:spPr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0" scaled="1"/>
        </a:gradFill>
      </dgm:spPr>
      <dgm:t>
        <a:bodyPr/>
        <a:lstStyle/>
        <a:p>
          <a:endParaRPr lang="ru-RU"/>
        </a:p>
      </dgm:t>
    </dgm:pt>
    <dgm:pt modelId="{E468ACB2-A521-48C7-B42B-021BA9FF849D}">
      <dgm:prSet phldrT="[Текст]" custT="1"/>
      <dgm:spPr>
        <a:solidFill>
          <a:srgbClr val="9900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smtClean="0">
              <a:solidFill>
                <a:schemeClr val="tx1"/>
              </a:solidFill>
              <a:latin typeface="a_Moderno" pitchFamily="82" charset="-52"/>
            </a:rPr>
            <a:t>Администрация школы:</a:t>
          </a:r>
        </a:p>
        <a:p>
          <a:r>
            <a:rPr lang="ru-RU" sz="2000" b="1" smtClean="0">
              <a:solidFill>
                <a:schemeClr val="tx1"/>
              </a:solidFill>
              <a:latin typeface="a_Moderno" pitchFamily="82" charset="-52"/>
            </a:rPr>
            <a:t>Директор – Исхакова Ф.Ф</a:t>
          </a:r>
        </a:p>
        <a:p>
          <a:r>
            <a:rPr lang="ru-RU" sz="2000" b="1" smtClean="0">
              <a:solidFill>
                <a:schemeClr val="tx1"/>
              </a:solidFill>
              <a:latin typeface="a_Moderno" pitchFamily="82" charset="-52"/>
            </a:rPr>
            <a:t>Начальник лагеря: Галейдина Т.В.</a:t>
          </a:r>
          <a:endParaRPr lang="ru-RU" sz="2000" b="1" dirty="0">
            <a:solidFill>
              <a:schemeClr val="tx1"/>
            </a:solidFill>
            <a:latin typeface="a_Moderno" pitchFamily="82" charset="-52"/>
          </a:endParaRPr>
        </a:p>
      </dgm:t>
    </dgm:pt>
    <dgm:pt modelId="{618084AD-CE27-498B-BFC2-4F641E7C5EC0}" type="sibTrans" cxnId="{C74D8427-4E03-4A54-B8BA-118DEA29954E}">
      <dgm:prSet/>
      <dgm:spPr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0" scaled="1"/>
        </a:gradFill>
      </dgm:spPr>
      <dgm:t>
        <a:bodyPr/>
        <a:lstStyle/>
        <a:p>
          <a:endParaRPr lang="ru-RU"/>
        </a:p>
      </dgm:t>
    </dgm:pt>
    <dgm:pt modelId="{39126752-7F2E-4981-AA44-55C8FADBFEE2}" type="parTrans" cxnId="{C74D8427-4E03-4A54-B8BA-118DEA29954E}">
      <dgm:prSet/>
      <dgm:spPr/>
      <dgm:t>
        <a:bodyPr/>
        <a:lstStyle/>
        <a:p>
          <a:endParaRPr lang="ru-RU"/>
        </a:p>
      </dgm:t>
    </dgm:pt>
    <dgm:pt modelId="{3C59DA72-9ACB-45B4-AF92-6793719A8094}" type="pres">
      <dgm:prSet presAssocID="{D96AA991-2674-483C-85D2-F6C5E6415B1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78B2EB-0D09-4391-810B-0D74AC2EB5D8}" type="pres">
      <dgm:prSet presAssocID="{18CDB199-58B7-4AAF-B275-7E24D1201AAA}" presName="dummy" presStyleCnt="0"/>
      <dgm:spPr/>
      <dgm:t>
        <a:bodyPr/>
        <a:lstStyle/>
        <a:p>
          <a:endParaRPr lang="ru-RU"/>
        </a:p>
      </dgm:t>
    </dgm:pt>
    <dgm:pt modelId="{867915B4-D5C0-4592-8880-DF64FD4EB889}" type="pres">
      <dgm:prSet presAssocID="{18CDB199-58B7-4AAF-B275-7E24D1201AAA}" presName="node" presStyleLbl="revTx" presStyleIdx="0" presStyleCnt="4" custScaleX="86192" custScaleY="95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1D739-4B7C-47DF-B13E-CFD22283CBA0}" type="pres">
      <dgm:prSet presAssocID="{754B1F9C-FABE-499D-B35F-4101F5176AAC}" presName="sibTrans" presStyleLbl="node1" presStyleIdx="0" presStyleCnt="4" custScaleX="105001"/>
      <dgm:spPr/>
      <dgm:t>
        <a:bodyPr/>
        <a:lstStyle/>
        <a:p>
          <a:endParaRPr lang="ru-RU"/>
        </a:p>
      </dgm:t>
    </dgm:pt>
    <dgm:pt modelId="{ECFBDB24-3F97-45D5-9D59-F1F2CB80865D}" type="pres">
      <dgm:prSet presAssocID="{02CEA16B-454A-499C-B920-017A821AE4DD}" presName="dummy" presStyleCnt="0"/>
      <dgm:spPr/>
      <dgm:t>
        <a:bodyPr/>
        <a:lstStyle/>
        <a:p>
          <a:endParaRPr lang="ru-RU"/>
        </a:p>
      </dgm:t>
    </dgm:pt>
    <dgm:pt modelId="{456ABE3A-899E-41D6-BD80-652B15D2CC22}" type="pres">
      <dgm:prSet presAssocID="{02CEA16B-454A-499C-B920-017A821AE4DD}" presName="node" presStyleLbl="revTx" presStyleIdx="1" presStyleCnt="4" custScaleX="101495" custScaleY="74873" custRadScaleRad="101847" custRadScaleInc="12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4F37B-567C-4849-80D1-DC658797BEE8}" type="pres">
      <dgm:prSet presAssocID="{402345E8-A526-4BF2-8222-8227D1FDDB17}" presName="sibTrans" presStyleLbl="node1" presStyleIdx="1" presStyleCnt="4"/>
      <dgm:spPr/>
      <dgm:t>
        <a:bodyPr/>
        <a:lstStyle/>
        <a:p>
          <a:endParaRPr lang="ru-RU"/>
        </a:p>
      </dgm:t>
    </dgm:pt>
    <dgm:pt modelId="{675E4FE8-939D-4714-8749-A1198AB5C886}" type="pres">
      <dgm:prSet presAssocID="{C81D570F-5ED8-4CA6-A9F0-31C19920CBF6}" presName="dummy" presStyleCnt="0"/>
      <dgm:spPr/>
      <dgm:t>
        <a:bodyPr/>
        <a:lstStyle/>
        <a:p>
          <a:endParaRPr lang="ru-RU"/>
        </a:p>
      </dgm:t>
    </dgm:pt>
    <dgm:pt modelId="{7ABAA2DA-59ED-43BB-9DD7-5351D41554C8}" type="pres">
      <dgm:prSet presAssocID="{C81D570F-5ED8-4CA6-A9F0-31C19920CBF6}" presName="node" presStyleLbl="revTx" presStyleIdx="2" presStyleCnt="4" custScaleX="115884" custScaleY="86576" custRadScaleRad="105313" custRadScaleInc="-2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343C5-455B-421A-A15A-AEE2E3CA02CA}" type="pres">
      <dgm:prSet presAssocID="{B2DDCFC6-AAE4-4612-A919-2C1D48D7B241}" presName="sibTrans" presStyleLbl="node1" presStyleIdx="2" presStyleCnt="4"/>
      <dgm:spPr/>
      <dgm:t>
        <a:bodyPr/>
        <a:lstStyle/>
        <a:p>
          <a:endParaRPr lang="ru-RU"/>
        </a:p>
      </dgm:t>
    </dgm:pt>
    <dgm:pt modelId="{CD35690D-002B-4131-9A5D-B005E5F4B383}" type="pres">
      <dgm:prSet presAssocID="{E468ACB2-A521-48C7-B42B-021BA9FF849D}" presName="dummy" presStyleCnt="0"/>
      <dgm:spPr/>
      <dgm:t>
        <a:bodyPr/>
        <a:lstStyle/>
        <a:p>
          <a:endParaRPr lang="ru-RU"/>
        </a:p>
      </dgm:t>
    </dgm:pt>
    <dgm:pt modelId="{9A9A3954-0902-419E-9CE6-2AF868D8B460}" type="pres">
      <dgm:prSet presAssocID="{E468ACB2-A521-48C7-B42B-021BA9FF849D}" presName="node" presStyleLbl="revTx" presStyleIdx="3" presStyleCnt="4" custScaleX="140951" custScaleY="82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D325A-72A0-4E56-8AE7-6E53FC28D8C4}" type="pres">
      <dgm:prSet presAssocID="{618084AD-CE27-498B-BFC2-4F641E7C5EC0}" presName="sibTrans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11D05CB7-FE64-4DAD-BF15-37BC41B17D99}" srcId="{D96AA991-2674-483C-85D2-F6C5E6415B14}" destId="{18CDB199-58B7-4AAF-B275-7E24D1201AAA}" srcOrd="0" destOrd="0" parTransId="{593BE345-6C81-49B8-B255-F2C0F3786D75}" sibTransId="{754B1F9C-FABE-499D-B35F-4101F5176AAC}"/>
    <dgm:cxn modelId="{7B8316DB-5316-469E-AF0A-CBC8C52B4CDC}" srcId="{D96AA991-2674-483C-85D2-F6C5E6415B14}" destId="{02CEA16B-454A-499C-B920-017A821AE4DD}" srcOrd="1" destOrd="0" parTransId="{80B508BF-6079-4A05-8F75-7A928C1D5B02}" sibTransId="{402345E8-A526-4BF2-8222-8227D1FDDB17}"/>
    <dgm:cxn modelId="{C2B0C60E-F65E-41D3-87F5-06AA9E25B12C}" type="presOf" srcId="{E468ACB2-A521-48C7-B42B-021BA9FF849D}" destId="{9A9A3954-0902-419E-9CE6-2AF868D8B460}" srcOrd="0" destOrd="0" presId="urn:microsoft.com/office/officeart/2005/8/layout/cycle1"/>
    <dgm:cxn modelId="{447B58F9-F378-44A8-8C4F-07894E376EAE}" type="presOf" srcId="{18CDB199-58B7-4AAF-B275-7E24D1201AAA}" destId="{867915B4-D5C0-4592-8880-DF64FD4EB889}" srcOrd="0" destOrd="0" presId="urn:microsoft.com/office/officeart/2005/8/layout/cycle1"/>
    <dgm:cxn modelId="{7EAD7769-CFF3-4A90-BD68-380494EB5D7E}" type="presOf" srcId="{618084AD-CE27-498B-BFC2-4F641E7C5EC0}" destId="{C97D325A-72A0-4E56-8AE7-6E53FC28D8C4}" srcOrd="0" destOrd="0" presId="urn:microsoft.com/office/officeart/2005/8/layout/cycle1"/>
    <dgm:cxn modelId="{40557D66-B652-4C44-9EFD-B7D53D455C4A}" srcId="{D96AA991-2674-483C-85D2-F6C5E6415B14}" destId="{C81D570F-5ED8-4CA6-A9F0-31C19920CBF6}" srcOrd="2" destOrd="0" parTransId="{5E15E7E9-E3CB-4F1A-B93F-7A65A6C5F34C}" sibTransId="{B2DDCFC6-AAE4-4612-A919-2C1D48D7B241}"/>
    <dgm:cxn modelId="{5DF7F99A-55EC-4699-9DAD-87629D285D91}" type="presOf" srcId="{D96AA991-2674-483C-85D2-F6C5E6415B14}" destId="{3C59DA72-9ACB-45B4-AF92-6793719A8094}" srcOrd="0" destOrd="0" presId="urn:microsoft.com/office/officeart/2005/8/layout/cycle1"/>
    <dgm:cxn modelId="{6B56892D-CEFA-4AC0-8196-110F0C6DEAC8}" type="presOf" srcId="{02CEA16B-454A-499C-B920-017A821AE4DD}" destId="{456ABE3A-899E-41D6-BD80-652B15D2CC22}" srcOrd="0" destOrd="0" presId="urn:microsoft.com/office/officeart/2005/8/layout/cycle1"/>
    <dgm:cxn modelId="{32CE6877-A2C9-4168-BA5B-AEFB25665C8F}" type="presOf" srcId="{402345E8-A526-4BF2-8222-8227D1FDDB17}" destId="{1AA4F37B-567C-4849-80D1-DC658797BEE8}" srcOrd="0" destOrd="0" presId="urn:microsoft.com/office/officeart/2005/8/layout/cycle1"/>
    <dgm:cxn modelId="{DCF57C75-4224-4721-B958-FA705FE7032C}" type="presOf" srcId="{754B1F9C-FABE-499D-B35F-4101F5176AAC}" destId="{1EA1D739-4B7C-47DF-B13E-CFD22283CBA0}" srcOrd="0" destOrd="0" presId="urn:microsoft.com/office/officeart/2005/8/layout/cycle1"/>
    <dgm:cxn modelId="{5827D265-850B-4CB9-B556-7C0B6864FDBB}" type="presOf" srcId="{C81D570F-5ED8-4CA6-A9F0-31C19920CBF6}" destId="{7ABAA2DA-59ED-43BB-9DD7-5351D41554C8}" srcOrd="0" destOrd="0" presId="urn:microsoft.com/office/officeart/2005/8/layout/cycle1"/>
    <dgm:cxn modelId="{C74D8427-4E03-4A54-B8BA-118DEA29954E}" srcId="{D96AA991-2674-483C-85D2-F6C5E6415B14}" destId="{E468ACB2-A521-48C7-B42B-021BA9FF849D}" srcOrd="3" destOrd="0" parTransId="{39126752-7F2E-4981-AA44-55C8FADBFEE2}" sibTransId="{618084AD-CE27-498B-BFC2-4F641E7C5EC0}"/>
    <dgm:cxn modelId="{CE054583-B631-4F3D-86C7-37216DB040B4}" type="presOf" srcId="{B2DDCFC6-AAE4-4612-A919-2C1D48D7B241}" destId="{615343C5-455B-421A-A15A-AEE2E3CA02CA}" srcOrd="0" destOrd="0" presId="urn:microsoft.com/office/officeart/2005/8/layout/cycle1"/>
    <dgm:cxn modelId="{2CDE6FAC-2EFB-4420-8594-8D79B5CE65C6}" type="presParOf" srcId="{3C59DA72-9ACB-45B4-AF92-6793719A8094}" destId="{F078B2EB-0D09-4391-810B-0D74AC2EB5D8}" srcOrd="0" destOrd="0" presId="urn:microsoft.com/office/officeart/2005/8/layout/cycle1"/>
    <dgm:cxn modelId="{68E5FD9E-2B7F-4128-B57E-81B05569D111}" type="presParOf" srcId="{3C59DA72-9ACB-45B4-AF92-6793719A8094}" destId="{867915B4-D5C0-4592-8880-DF64FD4EB889}" srcOrd="1" destOrd="0" presId="urn:microsoft.com/office/officeart/2005/8/layout/cycle1"/>
    <dgm:cxn modelId="{658DD179-2A1F-40F5-B09B-3769C4688595}" type="presParOf" srcId="{3C59DA72-9ACB-45B4-AF92-6793719A8094}" destId="{1EA1D739-4B7C-47DF-B13E-CFD22283CBA0}" srcOrd="2" destOrd="0" presId="urn:microsoft.com/office/officeart/2005/8/layout/cycle1"/>
    <dgm:cxn modelId="{3E707267-CCFF-4A78-8997-EFB9DA2AC206}" type="presParOf" srcId="{3C59DA72-9ACB-45B4-AF92-6793719A8094}" destId="{ECFBDB24-3F97-45D5-9D59-F1F2CB80865D}" srcOrd="3" destOrd="0" presId="urn:microsoft.com/office/officeart/2005/8/layout/cycle1"/>
    <dgm:cxn modelId="{065B03DB-9708-4A44-BC39-D6D5EFE61FD8}" type="presParOf" srcId="{3C59DA72-9ACB-45B4-AF92-6793719A8094}" destId="{456ABE3A-899E-41D6-BD80-652B15D2CC22}" srcOrd="4" destOrd="0" presId="urn:microsoft.com/office/officeart/2005/8/layout/cycle1"/>
    <dgm:cxn modelId="{9F841A43-C36A-4CFC-8964-B7B9C9D24D9E}" type="presParOf" srcId="{3C59DA72-9ACB-45B4-AF92-6793719A8094}" destId="{1AA4F37B-567C-4849-80D1-DC658797BEE8}" srcOrd="5" destOrd="0" presId="urn:microsoft.com/office/officeart/2005/8/layout/cycle1"/>
    <dgm:cxn modelId="{5A495BDC-9CA6-4DB5-88A1-3F3CF8B0C9F7}" type="presParOf" srcId="{3C59DA72-9ACB-45B4-AF92-6793719A8094}" destId="{675E4FE8-939D-4714-8749-A1198AB5C886}" srcOrd="6" destOrd="0" presId="urn:microsoft.com/office/officeart/2005/8/layout/cycle1"/>
    <dgm:cxn modelId="{ECE4AAB8-77BD-49F7-80AA-B487217745CC}" type="presParOf" srcId="{3C59DA72-9ACB-45B4-AF92-6793719A8094}" destId="{7ABAA2DA-59ED-43BB-9DD7-5351D41554C8}" srcOrd="7" destOrd="0" presId="urn:microsoft.com/office/officeart/2005/8/layout/cycle1"/>
    <dgm:cxn modelId="{DC856255-FC28-4377-A974-4B9BB2112E04}" type="presParOf" srcId="{3C59DA72-9ACB-45B4-AF92-6793719A8094}" destId="{615343C5-455B-421A-A15A-AEE2E3CA02CA}" srcOrd="8" destOrd="0" presId="urn:microsoft.com/office/officeart/2005/8/layout/cycle1"/>
    <dgm:cxn modelId="{E990B194-9A23-4FF2-A54E-61974F7CCE21}" type="presParOf" srcId="{3C59DA72-9ACB-45B4-AF92-6793719A8094}" destId="{CD35690D-002B-4131-9A5D-B005E5F4B383}" srcOrd="9" destOrd="0" presId="urn:microsoft.com/office/officeart/2005/8/layout/cycle1"/>
    <dgm:cxn modelId="{FD148333-BDF7-4BFD-814F-18C25FEC3090}" type="presParOf" srcId="{3C59DA72-9ACB-45B4-AF92-6793719A8094}" destId="{9A9A3954-0902-419E-9CE6-2AF868D8B460}" srcOrd="10" destOrd="0" presId="urn:microsoft.com/office/officeart/2005/8/layout/cycle1"/>
    <dgm:cxn modelId="{2402EAAA-0D23-40AB-A668-56AD211BAA11}" type="presParOf" srcId="{3C59DA72-9ACB-45B4-AF92-6793719A8094}" destId="{C97D325A-72A0-4E56-8AE7-6E53FC28D8C4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2BE59D-7E65-4E44-99FE-67916F35DD70}" type="doc">
      <dgm:prSet loTypeId="urn:microsoft.com/office/officeart/2005/8/layout/pyramid2" loCatId="list" qsTypeId="urn:microsoft.com/office/officeart/2005/8/quickstyle/3d3" qsCatId="3D" csTypeId="urn:microsoft.com/office/officeart/2005/8/colors/accent0_3" csCatId="mainScheme" phldr="1"/>
      <dgm:spPr/>
    </dgm:pt>
    <dgm:pt modelId="{6344DC3D-25E5-46D3-95F9-31EAFF81977C}">
      <dgm:prSet phldrT="[Текст]" custT="1"/>
      <dgm:spPr>
        <a:solidFill>
          <a:srgbClr val="FF9999">
            <a:alpha val="89804"/>
          </a:srgbClr>
        </a:solidFill>
      </dgm:spPr>
      <dgm:t>
        <a:bodyPr/>
        <a:lstStyle/>
        <a:p>
          <a:pPr algn="ctr"/>
          <a:r>
            <a:rPr lang="ru-RU" sz="1200" b="1" dirty="0" smtClean="0"/>
            <a:t>КАРАНДАШИ, ФЛОМАСТЕРЫ</a:t>
          </a:r>
          <a:endParaRPr lang="ru-RU" sz="1200" b="1" dirty="0"/>
        </a:p>
      </dgm:t>
    </dgm:pt>
    <dgm:pt modelId="{77C36FCD-F615-4FFE-9FEB-48CFBD6FA606}" type="parTrans" cxnId="{2FF70B25-B3C4-41E1-8EEE-393050A41E38}">
      <dgm:prSet/>
      <dgm:spPr/>
      <dgm:t>
        <a:bodyPr/>
        <a:lstStyle/>
        <a:p>
          <a:pPr algn="ctr"/>
          <a:endParaRPr lang="ru-RU" sz="1200" b="1"/>
        </a:p>
      </dgm:t>
    </dgm:pt>
    <dgm:pt modelId="{3BBEC874-FDEA-4C64-AD9C-5EAB3ABC9451}" type="sibTrans" cxnId="{2FF70B25-B3C4-41E1-8EEE-393050A41E38}">
      <dgm:prSet/>
      <dgm:spPr/>
      <dgm:t>
        <a:bodyPr/>
        <a:lstStyle/>
        <a:p>
          <a:pPr algn="ctr"/>
          <a:endParaRPr lang="ru-RU" sz="1200" b="1"/>
        </a:p>
      </dgm:t>
    </dgm:pt>
    <dgm:pt modelId="{AD7E0DE2-7FF4-4E24-BBD8-EBA1A01BFE65}">
      <dgm:prSet phldrT="[Текст]" custT="1"/>
      <dgm:spPr>
        <a:solidFill>
          <a:srgbClr val="00FF00">
            <a:alpha val="90000"/>
          </a:srgbClr>
        </a:solidFill>
      </dgm:spPr>
      <dgm:t>
        <a:bodyPr/>
        <a:lstStyle/>
        <a:p>
          <a:pPr algn="ctr"/>
          <a:r>
            <a:rPr lang="ru-RU" sz="1200" b="1" dirty="0" smtClean="0"/>
            <a:t>РАСКРАСКИ, АЛЬБОМЫ</a:t>
          </a:r>
          <a:endParaRPr lang="ru-RU" sz="1200" b="1" dirty="0"/>
        </a:p>
      </dgm:t>
    </dgm:pt>
    <dgm:pt modelId="{564BB4E5-8DE0-45A4-A5A4-D4DEE6207477}" type="parTrans" cxnId="{79481C87-20F4-422F-A146-7B65F0BA7AC5}">
      <dgm:prSet/>
      <dgm:spPr/>
      <dgm:t>
        <a:bodyPr/>
        <a:lstStyle/>
        <a:p>
          <a:pPr algn="ctr"/>
          <a:endParaRPr lang="ru-RU" sz="1200" b="1"/>
        </a:p>
      </dgm:t>
    </dgm:pt>
    <dgm:pt modelId="{BCEA2513-7C3E-4E1D-A0CA-37403F606E36}" type="sibTrans" cxnId="{79481C87-20F4-422F-A146-7B65F0BA7AC5}">
      <dgm:prSet/>
      <dgm:spPr/>
      <dgm:t>
        <a:bodyPr/>
        <a:lstStyle/>
        <a:p>
          <a:pPr algn="ctr"/>
          <a:endParaRPr lang="ru-RU" sz="1200" b="1"/>
        </a:p>
      </dgm:t>
    </dgm:pt>
    <dgm:pt modelId="{C0A7B758-1407-4BF2-834A-2F9C6CDC0BBD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pPr algn="ctr"/>
          <a:r>
            <a:rPr lang="ru-RU" sz="1200" b="1" dirty="0" smtClean="0">
              <a:solidFill>
                <a:schemeClr val="tx1"/>
              </a:solidFill>
            </a:rPr>
            <a:t>ТЕЛЕВИЗОР</a:t>
          </a:r>
          <a:endParaRPr lang="ru-RU" sz="1200" b="1" dirty="0"/>
        </a:p>
      </dgm:t>
    </dgm:pt>
    <dgm:pt modelId="{33454578-5465-4FD2-9294-588BB2A596B3}" type="parTrans" cxnId="{45788927-1D50-41E2-A34A-A7F4AE3920CA}">
      <dgm:prSet/>
      <dgm:spPr/>
      <dgm:t>
        <a:bodyPr/>
        <a:lstStyle/>
        <a:p>
          <a:pPr algn="ctr"/>
          <a:endParaRPr lang="ru-RU" sz="1200" b="1"/>
        </a:p>
      </dgm:t>
    </dgm:pt>
    <dgm:pt modelId="{CB49167E-405C-4929-BCB3-5C81BFE590CF}" type="sibTrans" cxnId="{45788927-1D50-41E2-A34A-A7F4AE3920CA}">
      <dgm:prSet/>
      <dgm:spPr/>
      <dgm:t>
        <a:bodyPr/>
        <a:lstStyle/>
        <a:p>
          <a:pPr algn="ctr"/>
          <a:endParaRPr lang="ru-RU" sz="1200" b="1"/>
        </a:p>
      </dgm:t>
    </dgm:pt>
    <dgm:pt modelId="{683FF308-0AEF-4BCF-BF81-3AA44A2A6459}">
      <dgm:prSet custT="1"/>
      <dgm:spPr>
        <a:solidFill>
          <a:srgbClr val="990099">
            <a:alpha val="90000"/>
          </a:srgbClr>
        </a:solidFill>
      </dgm:spPr>
      <dgm:t>
        <a:bodyPr/>
        <a:lstStyle/>
        <a:p>
          <a:pPr algn="ctr"/>
          <a:r>
            <a:rPr lang="ru-RU" sz="1200" b="1" dirty="0" smtClean="0"/>
            <a:t>МУЛЬТЕМИДИЙНЫЙ ПРОЕКТОР</a:t>
          </a:r>
          <a:endParaRPr lang="ru-RU" sz="1200" b="1" dirty="0"/>
        </a:p>
      </dgm:t>
    </dgm:pt>
    <dgm:pt modelId="{0F8BB82F-69D9-40BF-A6E4-3ACD7A95E521}" type="parTrans" cxnId="{E4675C02-F6E3-4CCA-B866-A44E0C54B95C}">
      <dgm:prSet/>
      <dgm:spPr/>
      <dgm:t>
        <a:bodyPr/>
        <a:lstStyle/>
        <a:p>
          <a:pPr algn="ctr"/>
          <a:endParaRPr lang="ru-RU" sz="1200" b="1"/>
        </a:p>
      </dgm:t>
    </dgm:pt>
    <dgm:pt modelId="{5D0E6825-2DED-4536-874A-A260EB38407B}" type="sibTrans" cxnId="{E4675C02-F6E3-4CCA-B866-A44E0C54B95C}">
      <dgm:prSet/>
      <dgm:spPr/>
      <dgm:t>
        <a:bodyPr/>
        <a:lstStyle/>
        <a:p>
          <a:pPr algn="ctr"/>
          <a:endParaRPr lang="ru-RU" sz="1200" b="1"/>
        </a:p>
      </dgm:t>
    </dgm:pt>
    <dgm:pt modelId="{BB4CBAFB-B7EB-499F-93C3-63B0936571AA}">
      <dgm:prSet custT="1"/>
      <dgm:spPr>
        <a:solidFill>
          <a:srgbClr val="FF3300">
            <a:alpha val="90000"/>
          </a:srgbClr>
        </a:solidFill>
      </dgm:spPr>
      <dgm:t>
        <a:bodyPr/>
        <a:lstStyle/>
        <a:p>
          <a:pPr algn="ctr"/>
          <a:r>
            <a:rPr lang="ru-RU" sz="1200" b="1" dirty="0" smtClean="0"/>
            <a:t>ФОТОАППАРАТ</a:t>
          </a:r>
          <a:endParaRPr lang="ru-RU" sz="1200" b="1" dirty="0"/>
        </a:p>
      </dgm:t>
    </dgm:pt>
    <dgm:pt modelId="{872AE6A4-8725-4610-B92E-BB20880180DA}" type="parTrans" cxnId="{B66D5076-E48E-4E7A-9C70-C4F9107C63C4}">
      <dgm:prSet/>
      <dgm:spPr/>
      <dgm:t>
        <a:bodyPr/>
        <a:lstStyle/>
        <a:p>
          <a:pPr algn="ctr"/>
          <a:endParaRPr lang="ru-RU" sz="1200" b="1"/>
        </a:p>
      </dgm:t>
    </dgm:pt>
    <dgm:pt modelId="{14D1578B-FB8C-4EC0-BB77-E81AB2B3FD5A}" type="sibTrans" cxnId="{B66D5076-E48E-4E7A-9C70-C4F9107C63C4}">
      <dgm:prSet/>
      <dgm:spPr/>
      <dgm:t>
        <a:bodyPr/>
        <a:lstStyle/>
        <a:p>
          <a:pPr algn="ctr"/>
          <a:endParaRPr lang="ru-RU" sz="1200" b="1"/>
        </a:p>
      </dgm:t>
    </dgm:pt>
    <dgm:pt modelId="{06385B49-DF74-404E-BE9C-A6E85B3A65A9}">
      <dgm:prSet custT="1"/>
      <dgm:spPr>
        <a:solidFill>
          <a:srgbClr val="99FFCC">
            <a:alpha val="90000"/>
          </a:srgbClr>
        </a:solidFill>
      </dgm:spPr>
      <dgm:t>
        <a:bodyPr/>
        <a:lstStyle/>
        <a:p>
          <a:pPr algn="ctr"/>
          <a:r>
            <a:rPr lang="ru-RU" sz="1200" b="1" dirty="0" smtClean="0"/>
            <a:t>НАСТОЛЬНЫЕ ИГРЫ, ПАЗЛЫ</a:t>
          </a:r>
          <a:endParaRPr lang="ru-RU" sz="1200" b="1" dirty="0"/>
        </a:p>
      </dgm:t>
    </dgm:pt>
    <dgm:pt modelId="{65B5F5C7-E9C9-4BB9-A6A8-9E844C4151B0}" type="parTrans" cxnId="{8C9D187F-A94D-472E-A1F6-98399FCD303A}">
      <dgm:prSet/>
      <dgm:spPr/>
      <dgm:t>
        <a:bodyPr/>
        <a:lstStyle/>
        <a:p>
          <a:pPr algn="ctr"/>
          <a:endParaRPr lang="ru-RU" sz="1200" b="1"/>
        </a:p>
      </dgm:t>
    </dgm:pt>
    <dgm:pt modelId="{72D9D6C1-C95B-42CC-83B3-2F671FA87CE2}" type="sibTrans" cxnId="{8C9D187F-A94D-472E-A1F6-98399FCD303A}">
      <dgm:prSet/>
      <dgm:spPr/>
      <dgm:t>
        <a:bodyPr/>
        <a:lstStyle/>
        <a:p>
          <a:pPr algn="ctr"/>
          <a:endParaRPr lang="ru-RU" sz="1200" b="1"/>
        </a:p>
      </dgm:t>
    </dgm:pt>
    <dgm:pt modelId="{381DF0D8-791C-44E5-A659-EF180B265BC4}">
      <dgm:prSet custT="1"/>
      <dgm:spPr/>
      <dgm:t>
        <a:bodyPr/>
        <a:lstStyle/>
        <a:p>
          <a:pPr algn="ctr"/>
          <a:r>
            <a:rPr lang="ru-RU" sz="1200" b="1" dirty="0" smtClean="0"/>
            <a:t>МЯЧИ, СКАКАЛКИ</a:t>
          </a:r>
          <a:endParaRPr lang="ru-RU" sz="1200" b="1" dirty="0"/>
        </a:p>
      </dgm:t>
    </dgm:pt>
    <dgm:pt modelId="{ACABADF6-9F60-4B86-BAD9-C261F33E8A90}" type="parTrans" cxnId="{BBE9BA42-CE6C-48E2-BA74-3058E6729525}">
      <dgm:prSet/>
      <dgm:spPr/>
      <dgm:t>
        <a:bodyPr/>
        <a:lstStyle/>
        <a:p>
          <a:pPr algn="ctr"/>
          <a:endParaRPr lang="ru-RU" sz="1200" b="1"/>
        </a:p>
      </dgm:t>
    </dgm:pt>
    <dgm:pt modelId="{CC3389AF-EE8C-4658-BEEE-4EDFCC23C944}" type="sibTrans" cxnId="{BBE9BA42-CE6C-48E2-BA74-3058E6729525}">
      <dgm:prSet/>
      <dgm:spPr/>
      <dgm:t>
        <a:bodyPr/>
        <a:lstStyle/>
        <a:p>
          <a:pPr algn="ctr"/>
          <a:endParaRPr lang="ru-RU" sz="1200" b="1"/>
        </a:p>
      </dgm:t>
    </dgm:pt>
    <dgm:pt modelId="{B9A0283B-C3A8-4F91-91A5-312BD718377A}">
      <dgm:prSet custT="1"/>
      <dgm:spPr>
        <a:solidFill>
          <a:srgbClr val="00B0F0">
            <a:alpha val="90000"/>
          </a:srgbClr>
        </a:solidFill>
      </dgm:spPr>
      <dgm:t>
        <a:bodyPr/>
        <a:lstStyle/>
        <a:p>
          <a:pPr algn="ctr"/>
          <a:r>
            <a:rPr lang="ru-RU" sz="1200" b="1" dirty="0" smtClean="0"/>
            <a:t>Музыкальный центр</a:t>
          </a:r>
          <a:endParaRPr lang="ru-RU" sz="1200" b="1" dirty="0"/>
        </a:p>
      </dgm:t>
    </dgm:pt>
    <dgm:pt modelId="{F15A2265-266D-424F-9EA7-D3C99A2B764E}" type="parTrans" cxnId="{6902C691-6B94-4A79-91D1-116BC724ED04}">
      <dgm:prSet/>
      <dgm:spPr/>
      <dgm:t>
        <a:bodyPr/>
        <a:lstStyle/>
        <a:p>
          <a:pPr algn="ctr"/>
          <a:endParaRPr lang="ru-RU" sz="1200" b="1"/>
        </a:p>
      </dgm:t>
    </dgm:pt>
    <dgm:pt modelId="{2E505552-B6F4-4AF3-BE5D-1CEA79FDC8C5}" type="sibTrans" cxnId="{6902C691-6B94-4A79-91D1-116BC724ED04}">
      <dgm:prSet/>
      <dgm:spPr/>
      <dgm:t>
        <a:bodyPr/>
        <a:lstStyle/>
        <a:p>
          <a:pPr algn="ctr"/>
          <a:endParaRPr lang="ru-RU" sz="1200" b="1"/>
        </a:p>
      </dgm:t>
    </dgm:pt>
    <dgm:pt modelId="{32BA9924-3C05-49ED-BF7A-C904AF639C2C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pPr algn="ctr"/>
          <a:r>
            <a:rPr lang="ru-RU" sz="1200" b="1" dirty="0" smtClean="0">
              <a:solidFill>
                <a:schemeClr val="tx1"/>
              </a:solidFill>
            </a:rPr>
            <a:t>ИГРОВАЯ ЗОНА</a:t>
          </a:r>
          <a:endParaRPr lang="ru-RU" sz="1200" b="1" dirty="0">
            <a:solidFill>
              <a:schemeClr val="tx1"/>
            </a:solidFill>
          </a:endParaRPr>
        </a:p>
      </dgm:t>
    </dgm:pt>
    <dgm:pt modelId="{A58C5C39-291D-4C19-8803-E23786B96B74}" type="sibTrans" cxnId="{9C6981D7-DD56-4B0D-B5B8-8FB956C783E0}">
      <dgm:prSet/>
      <dgm:spPr/>
      <dgm:t>
        <a:bodyPr/>
        <a:lstStyle/>
        <a:p>
          <a:pPr algn="ctr"/>
          <a:endParaRPr lang="ru-RU" sz="1200" b="1"/>
        </a:p>
      </dgm:t>
    </dgm:pt>
    <dgm:pt modelId="{EA2FDE0D-4DA8-4C46-9F6A-3FABEB00A776}" type="parTrans" cxnId="{9C6981D7-DD56-4B0D-B5B8-8FB956C783E0}">
      <dgm:prSet/>
      <dgm:spPr/>
      <dgm:t>
        <a:bodyPr/>
        <a:lstStyle/>
        <a:p>
          <a:pPr algn="ctr"/>
          <a:endParaRPr lang="ru-RU" sz="1200" b="1"/>
        </a:p>
      </dgm:t>
    </dgm:pt>
    <dgm:pt modelId="{61462645-0BA7-4805-82C9-42C2728E851D}">
      <dgm:prSet custT="1"/>
      <dgm:spPr>
        <a:solidFill>
          <a:srgbClr val="CC66FF">
            <a:alpha val="89804"/>
          </a:srgbClr>
        </a:solidFill>
      </dgm:spPr>
      <dgm:t>
        <a:bodyPr lIns="72000" tIns="252000" anchor="ctr" anchorCtr="0"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dirty="0" smtClean="0"/>
            <a:t>ШАШКИ ,  шахматы</a:t>
          </a:r>
        </a:p>
        <a:p>
          <a:pPr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dirty="0"/>
        </a:p>
      </dgm:t>
    </dgm:pt>
    <dgm:pt modelId="{921CB052-6980-4C67-901E-B52309B0A666}" type="sibTrans" cxnId="{77C0F951-7FB7-4349-9062-4B7C2F248F91}">
      <dgm:prSet/>
      <dgm:spPr/>
      <dgm:t>
        <a:bodyPr/>
        <a:lstStyle/>
        <a:p>
          <a:pPr algn="ctr"/>
          <a:endParaRPr lang="ru-RU" sz="1200" b="1"/>
        </a:p>
      </dgm:t>
    </dgm:pt>
    <dgm:pt modelId="{1C46B123-D394-461A-8B01-152CA3A4A6B9}" type="parTrans" cxnId="{77C0F951-7FB7-4349-9062-4B7C2F248F91}">
      <dgm:prSet/>
      <dgm:spPr/>
      <dgm:t>
        <a:bodyPr/>
        <a:lstStyle/>
        <a:p>
          <a:pPr algn="ctr"/>
          <a:endParaRPr lang="ru-RU" sz="1200" b="1"/>
        </a:p>
      </dgm:t>
    </dgm:pt>
    <dgm:pt modelId="{03EB79FC-4F79-4C52-AC5F-232889D56C57}" type="pres">
      <dgm:prSet presAssocID="{7B2BE59D-7E65-4E44-99FE-67916F35DD70}" presName="compositeShape" presStyleCnt="0">
        <dgm:presLayoutVars>
          <dgm:dir/>
          <dgm:resizeHandles/>
        </dgm:presLayoutVars>
      </dgm:prSet>
      <dgm:spPr/>
    </dgm:pt>
    <dgm:pt modelId="{F0BBD473-E6B2-4C8E-8D7B-E3C0509E4706}" type="pres">
      <dgm:prSet presAssocID="{7B2BE59D-7E65-4E44-99FE-67916F35DD70}" presName="pyramid" presStyleLbl="node1" presStyleIdx="0" presStyleCnt="1" custLinFactNeighborX="-1268" custLinFactNeighborY="-3932"/>
      <dgm:spPr>
        <a:gradFill rotWithShape="0">
          <a:gsLst>
            <a:gs pos="0">
              <a:srgbClr val="00B0F0"/>
            </a:gs>
            <a:gs pos="45000">
              <a:srgbClr val="00FF00"/>
            </a:gs>
            <a:gs pos="70000">
              <a:srgbClr val="FF0000"/>
            </a:gs>
            <a:gs pos="100000">
              <a:srgbClr val="4D0808"/>
            </a:gs>
          </a:gsLst>
          <a:lin ang="2700000" scaled="0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</dgm:pt>
    <dgm:pt modelId="{1D9BE816-8F56-40B3-8AF9-B8D2D17CB188}" type="pres">
      <dgm:prSet presAssocID="{7B2BE59D-7E65-4E44-99FE-67916F35DD70}" presName="theList" presStyleCnt="0"/>
      <dgm:spPr/>
    </dgm:pt>
    <dgm:pt modelId="{A09840B1-E3D7-4078-B159-97EE213D017F}" type="pres">
      <dgm:prSet presAssocID="{32BA9924-3C05-49ED-BF7A-C904AF639C2C}" presName="aNode" presStyleLbl="fgAcc1" presStyleIdx="0" presStyleCnt="10" custLinFactY="-4346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EE88BE-67AE-4D55-98C5-C378FB784D4A}" type="pres">
      <dgm:prSet presAssocID="{32BA9924-3C05-49ED-BF7A-C904AF639C2C}" presName="aSpace" presStyleCnt="0"/>
      <dgm:spPr/>
    </dgm:pt>
    <dgm:pt modelId="{4D83B959-8F55-4D1E-A1B6-D5FD9EE225B1}" type="pres">
      <dgm:prSet presAssocID="{B9A0283B-C3A8-4F91-91A5-312BD718377A}" presName="aNode" presStyleLbl="fgAcc1" presStyleIdx="1" presStyleCnt="10" custLinFactY="-4205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111BF-B393-4EAC-8545-C26D0E5B382D}" type="pres">
      <dgm:prSet presAssocID="{B9A0283B-C3A8-4F91-91A5-312BD718377A}" presName="aSpace" presStyleCnt="0"/>
      <dgm:spPr/>
    </dgm:pt>
    <dgm:pt modelId="{E4E87920-58AC-4CA6-9522-FF3D1BBAF177}" type="pres">
      <dgm:prSet presAssocID="{683FF308-0AEF-4BCF-BF81-3AA44A2A6459}" presName="aNode" presStyleLbl="fgAcc1" presStyleIdx="2" presStyleCnt="10" custLinFactY="-39216" custLinFactNeighborX="116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867BD-D6BA-4B89-B3CB-86FC7546735D}" type="pres">
      <dgm:prSet presAssocID="{683FF308-0AEF-4BCF-BF81-3AA44A2A6459}" presName="aSpace" presStyleCnt="0"/>
      <dgm:spPr/>
    </dgm:pt>
    <dgm:pt modelId="{E3A06710-C73F-4336-8EED-15252F1BCC2A}" type="pres">
      <dgm:prSet presAssocID="{C0A7B758-1407-4BF2-834A-2F9C6CDC0BBD}" presName="aNode" presStyleLbl="fgAcc1" presStyleIdx="3" presStyleCnt="10" custLinFactY="-3779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B85E4-12CC-4BF6-8492-C6B800D3D588}" type="pres">
      <dgm:prSet presAssocID="{C0A7B758-1407-4BF2-834A-2F9C6CDC0BBD}" presName="aSpace" presStyleCnt="0"/>
      <dgm:spPr/>
    </dgm:pt>
    <dgm:pt modelId="{D7B8A397-24BB-45AE-A00F-B30A1CE3190B}" type="pres">
      <dgm:prSet presAssocID="{BB4CBAFB-B7EB-499F-93C3-63B0936571AA}" presName="aNode" presStyleLbl="fgAcc1" presStyleIdx="4" presStyleCnt="10" custLinFactY="-3638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B29C0-B4C0-4A61-B794-ECCD5A016E69}" type="pres">
      <dgm:prSet presAssocID="{BB4CBAFB-B7EB-499F-93C3-63B0936571AA}" presName="aSpace" presStyleCnt="0"/>
      <dgm:spPr/>
    </dgm:pt>
    <dgm:pt modelId="{D8B7BEA8-7F89-41BE-B509-DBD2982F9474}" type="pres">
      <dgm:prSet presAssocID="{06385B49-DF74-404E-BE9C-A6E85B3A65A9}" presName="aNode" presStyleLbl="fgAcc1" presStyleIdx="5" presStyleCnt="10" custLinFactY="-3496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1989E-271D-4103-97AC-5280759E4EB8}" type="pres">
      <dgm:prSet presAssocID="{06385B49-DF74-404E-BE9C-A6E85B3A65A9}" presName="aSpace" presStyleCnt="0"/>
      <dgm:spPr/>
    </dgm:pt>
    <dgm:pt modelId="{0570D10F-7635-4D9D-AB61-263E2F8EE3DE}" type="pres">
      <dgm:prSet presAssocID="{381DF0D8-791C-44E5-A659-EF180B265BC4}" presName="aNode" presStyleLbl="fgAcc1" presStyleIdx="6" presStyleCnt="10" custLinFactY="-33548" custLinFactNeighborX="116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A5C5C9-447D-4088-9CAF-FC16B497543B}" type="pres">
      <dgm:prSet presAssocID="{381DF0D8-791C-44E5-A659-EF180B265BC4}" presName="aSpace" presStyleCnt="0"/>
      <dgm:spPr/>
    </dgm:pt>
    <dgm:pt modelId="{52E775C9-30DE-4584-80F5-8BD77DBEEE41}" type="pres">
      <dgm:prSet presAssocID="{61462645-0BA7-4805-82C9-42C2728E851D}" presName="aNode" presStyleLbl="fgAcc1" presStyleIdx="7" presStyleCnt="10" custLinFactY="-3213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2B31F6-9660-4EAE-8E27-F4FF569FE7F2}" type="pres">
      <dgm:prSet presAssocID="{61462645-0BA7-4805-82C9-42C2728E851D}" presName="aSpace" presStyleCnt="0"/>
      <dgm:spPr/>
    </dgm:pt>
    <dgm:pt modelId="{266E3C55-5203-4652-9D40-AA32A91D3C99}" type="pres">
      <dgm:prSet presAssocID="{6344DC3D-25E5-46D3-95F9-31EAFF81977C}" presName="aNode" presStyleLbl="fgAcc1" presStyleIdx="8" presStyleCnt="10" custLinFactY="-2929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95FD8-FBA8-4D38-8858-D10C11F0E238}" type="pres">
      <dgm:prSet presAssocID="{6344DC3D-25E5-46D3-95F9-31EAFF81977C}" presName="aSpace" presStyleCnt="0"/>
      <dgm:spPr/>
    </dgm:pt>
    <dgm:pt modelId="{CFFE3FEC-FAEC-4BE9-9564-9EED7CA581B0}" type="pres">
      <dgm:prSet presAssocID="{AD7E0DE2-7FF4-4E24-BBD8-EBA1A01BFE65}" presName="aNode" presStyleLbl="fgAcc1" presStyleIdx="9" presStyleCnt="10" custLinFactY="-2788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A5A83-8511-401C-948A-74A235503403}" type="pres">
      <dgm:prSet presAssocID="{AD7E0DE2-7FF4-4E24-BBD8-EBA1A01BFE65}" presName="aSpace" presStyleCnt="0"/>
      <dgm:spPr/>
    </dgm:pt>
  </dgm:ptLst>
  <dgm:cxnLst>
    <dgm:cxn modelId="{2FF70B25-B3C4-41E1-8EEE-393050A41E38}" srcId="{7B2BE59D-7E65-4E44-99FE-67916F35DD70}" destId="{6344DC3D-25E5-46D3-95F9-31EAFF81977C}" srcOrd="8" destOrd="0" parTransId="{77C36FCD-F615-4FFE-9FEB-48CFBD6FA606}" sibTransId="{3BBEC874-FDEA-4C64-AD9C-5EAB3ABC9451}"/>
    <dgm:cxn modelId="{9C6981D7-DD56-4B0D-B5B8-8FB956C783E0}" srcId="{7B2BE59D-7E65-4E44-99FE-67916F35DD70}" destId="{32BA9924-3C05-49ED-BF7A-C904AF639C2C}" srcOrd="0" destOrd="0" parTransId="{EA2FDE0D-4DA8-4C46-9F6A-3FABEB00A776}" sibTransId="{A58C5C39-291D-4C19-8803-E23786B96B74}"/>
    <dgm:cxn modelId="{3D819DBF-F581-45A0-BAE3-046D238CF534}" type="presOf" srcId="{32BA9924-3C05-49ED-BF7A-C904AF639C2C}" destId="{A09840B1-E3D7-4078-B159-97EE213D017F}" srcOrd="0" destOrd="0" presId="urn:microsoft.com/office/officeart/2005/8/layout/pyramid2"/>
    <dgm:cxn modelId="{AA11F00A-1347-49E7-AA3A-A43FBE2A5A60}" type="presOf" srcId="{B9A0283B-C3A8-4F91-91A5-312BD718377A}" destId="{4D83B959-8F55-4D1E-A1B6-D5FD9EE225B1}" srcOrd="0" destOrd="0" presId="urn:microsoft.com/office/officeart/2005/8/layout/pyramid2"/>
    <dgm:cxn modelId="{92763156-3B3A-4C58-B992-1A69B1CA7507}" type="presOf" srcId="{AD7E0DE2-7FF4-4E24-BBD8-EBA1A01BFE65}" destId="{CFFE3FEC-FAEC-4BE9-9564-9EED7CA581B0}" srcOrd="0" destOrd="0" presId="urn:microsoft.com/office/officeart/2005/8/layout/pyramid2"/>
    <dgm:cxn modelId="{BBE9BA42-CE6C-48E2-BA74-3058E6729525}" srcId="{7B2BE59D-7E65-4E44-99FE-67916F35DD70}" destId="{381DF0D8-791C-44E5-A659-EF180B265BC4}" srcOrd="6" destOrd="0" parTransId="{ACABADF6-9F60-4B86-BAD9-C261F33E8A90}" sibTransId="{CC3389AF-EE8C-4658-BEEE-4EDFCC23C944}"/>
    <dgm:cxn modelId="{327291C1-54D4-4EDA-9372-935455DB39D7}" type="presOf" srcId="{381DF0D8-791C-44E5-A659-EF180B265BC4}" destId="{0570D10F-7635-4D9D-AB61-263E2F8EE3DE}" srcOrd="0" destOrd="0" presId="urn:microsoft.com/office/officeart/2005/8/layout/pyramid2"/>
    <dgm:cxn modelId="{29B5EC54-C288-4A36-818F-930439146F6A}" type="presOf" srcId="{6344DC3D-25E5-46D3-95F9-31EAFF81977C}" destId="{266E3C55-5203-4652-9D40-AA32A91D3C99}" srcOrd="0" destOrd="0" presId="urn:microsoft.com/office/officeart/2005/8/layout/pyramid2"/>
    <dgm:cxn modelId="{77C0F951-7FB7-4349-9062-4B7C2F248F91}" srcId="{7B2BE59D-7E65-4E44-99FE-67916F35DD70}" destId="{61462645-0BA7-4805-82C9-42C2728E851D}" srcOrd="7" destOrd="0" parTransId="{1C46B123-D394-461A-8B01-152CA3A4A6B9}" sibTransId="{921CB052-6980-4C67-901E-B52309B0A666}"/>
    <dgm:cxn modelId="{8C9D187F-A94D-472E-A1F6-98399FCD303A}" srcId="{7B2BE59D-7E65-4E44-99FE-67916F35DD70}" destId="{06385B49-DF74-404E-BE9C-A6E85B3A65A9}" srcOrd="5" destOrd="0" parTransId="{65B5F5C7-E9C9-4BB9-A6A8-9E844C4151B0}" sibTransId="{72D9D6C1-C95B-42CC-83B3-2F671FA87CE2}"/>
    <dgm:cxn modelId="{E4675C02-F6E3-4CCA-B866-A44E0C54B95C}" srcId="{7B2BE59D-7E65-4E44-99FE-67916F35DD70}" destId="{683FF308-0AEF-4BCF-BF81-3AA44A2A6459}" srcOrd="2" destOrd="0" parTransId="{0F8BB82F-69D9-40BF-A6E4-3ACD7A95E521}" sibTransId="{5D0E6825-2DED-4536-874A-A260EB38407B}"/>
    <dgm:cxn modelId="{B66D5076-E48E-4E7A-9C70-C4F9107C63C4}" srcId="{7B2BE59D-7E65-4E44-99FE-67916F35DD70}" destId="{BB4CBAFB-B7EB-499F-93C3-63B0936571AA}" srcOrd="4" destOrd="0" parTransId="{872AE6A4-8725-4610-B92E-BB20880180DA}" sibTransId="{14D1578B-FB8C-4EC0-BB77-E81AB2B3FD5A}"/>
    <dgm:cxn modelId="{BB8324AD-246C-49E2-AC15-E64A6367D359}" type="presOf" srcId="{BB4CBAFB-B7EB-499F-93C3-63B0936571AA}" destId="{D7B8A397-24BB-45AE-A00F-B30A1CE3190B}" srcOrd="0" destOrd="0" presId="urn:microsoft.com/office/officeart/2005/8/layout/pyramid2"/>
    <dgm:cxn modelId="{AD7E9FBA-DDDB-4F57-BD8D-6C600617B706}" type="presOf" srcId="{7B2BE59D-7E65-4E44-99FE-67916F35DD70}" destId="{03EB79FC-4F79-4C52-AC5F-232889D56C57}" srcOrd="0" destOrd="0" presId="urn:microsoft.com/office/officeart/2005/8/layout/pyramid2"/>
    <dgm:cxn modelId="{A05DB257-B84A-43D7-9DEE-49988F1562C8}" type="presOf" srcId="{C0A7B758-1407-4BF2-834A-2F9C6CDC0BBD}" destId="{E3A06710-C73F-4336-8EED-15252F1BCC2A}" srcOrd="0" destOrd="0" presId="urn:microsoft.com/office/officeart/2005/8/layout/pyramid2"/>
    <dgm:cxn modelId="{FA754723-52C0-49AB-92F9-4B1250695C07}" type="presOf" srcId="{61462645-0BA7-4805-82C9-42C2728E851D}" destId="{52E775C9-30DE-4584-80F5-8BD77DBEEE41}" srcOrd="0" destOrd="0" presId="urn:microsoft.com/office/officeart/2005/8/layout/pyramid2"/>
    <dgm:cxn modelId="{79481C87-20F4-422F-A146-7B65F0BA7AC5}" srcId="{7B2BE59D-7E65-4E44-99FE-67916F35DD70}" destId="{AD7E0DE2-7FF4-4E24-BBD8-EBA1A01BFE65}" srcOrd="9" destOrd="0" parTransId="{564BB4E5-8DE0-45A4-A5A4-D4DEE6207477}" sibTransId="{BCEA2513-7C3E-4E1D-A0CA-37403F606E36}"/>
    <dgm:cxn modelId="{FBCF481D-B0D3-4481-BDC2-EFC1EDB2EBB4}" type="presOf" srcId="{06385B49-DF74-404E-BE9C-A6E85B3A65A9}" destId="{D8B7BEA8-7F89-41BE-B509-DBD2982F9474}" srcOrd="0" destOrd="0" presId="urn:microsoft.com/office/officeart/2005/8/layout/pyramid2"/>
    <dgm:cxn modelId="{6902C691-6B94-4A79-91D1-116BC724ED04}" srcId="{7B2BE59D-7E65-4E44-99FE-67916F35DD70}" destId="{B9A0283B-C3A8-4F91-91A5-312BD718377A}" srcOrd="1" destOrd="0" parTransId="{F15A2265-266D-424F-9EA7-D3C99A2B764E}" sibTransId="{2E505552-B6F4-4AF3-BE5D-1CEA79FDC8C5}"/>
    <dgm:cxn modelId="{45788927-1D50-41E2-A34A-A7F4AE3920CA}" srcId="{7B2BE59D-7E65-4E44-99FE-67916F35DD70}" destId="{C0A7B758-1407-4BF2-834A-2F9C6CDC0BBD}" srcOrd="3" destOrd="0" parTransId="{33454578-5465-4FD2-9294-588BB2A596B3}" sibTransId="{CB49167E-405C-4929-BCB3-5C81BFE590CF}"/>
    <dgm:cxn modelId="{818D98FE-2388-462C-B901-FD99DE54BE50}" type="presOf" srcId="{683FF308-0AEF-4BCF-BF81-3AA44A2A6459}" destId="{E4E87920-58AC-4CA6-9522-FF3D1BBAF177}" srcOrd="0" destOrd="0" presId="urn:microsoft.com/office/officeart/2005/8/layout/pyramid2"/>
    <dgm:cxn modelId="{DFE81E43-D2B4-4A4B-9BB8-4C634C3F3EC6}" type="presParOf" srcId="{03EB79FC-4F79-4C52-AC5F-232889D56C57}" destId="{F0BBD473-E6B2-4C8E-8D7B-E3C0509E4706}" srcOrd="0" destOrd="0" presId="urn:microsoft.com/office/officeart/2005/8/layout/pyramid2"/>
    <dgm:cxn modelId="{008A404F-9328-47E4-B524-B2B34DA8673E}" type="presParOf" srcId="{03EB79FC-4F79-4C52-AC5F-232889D56C57}" destId="{1D9BE816-8F56-40B3-8AF9-B8D2D17CB188}" srcOrd="1" destOrd="0" presId="urn:microsoft.com/office/officeart/2005/8/layout/pyramid2"/>
    <dgm:cxn modelId="{52885787-832D-4806-80EC-231B5F287FBE}" type="presParOf" srcId="{1D9BE816-8F56-40B3-8AF9-B8D2D17CB188}" destId="{A09840B1-E3D7-4078-B159-97EE213D017F}" srcOrd="0" destOrd="0" presId="urn:microsoft.com/office/officeart/2005/8/layout/pyramid2"/>
    <dgm:cxn modelId="{694578DA-6B9C-4E04-B076-1FA338ECA81E}" type="presParOf" srcId="{1D9BE816-8F56-40B3-8AF9-B8D2D17CB188}" destId="{21EE88BE-67AE-4D55-98C5-C378FB784D4A}" srcOrd="1" destOrd="0" presId="urn:microsoft.com/office/officeart/2005/8/layout/pyramid2"/>
    <dgm:cxn modelId="{F890C772-5803-4570-B4FC-CD525FAAD4A6}" type="presParOf" srcId="{1D9BE816-8F56-40B3-8AF9-B8D2D17CB188}" destId="{4D83B959-8F55-4D1E-A1B6-D5FD9EE225B1}" srcOrd="2" destOrd="0" presId="urn:microsoft.com/office/officeart/2005/8/layout/pyramid2"/>
    <dgm:cxn modelId="{9EE6E1B3-2387-4CCC-9A19-E2F45C5B382C}" type="presParOf" srcId="{1D9BE816-8F56-40B3-8AF9-B8D2D17CB188}" destId="{998111BF-B393-4EAC-8545-C26D0E5B382D}" srcOrd="3" destOrd="0" presId="urn:microsoft.com/office/officeart/2005/8/layout/pyramid2"/>
    <dgm:cxn modelId="{5D748027-AF59-4DE5-9615-163AC74F2C09}" type="presParOf" srcId="{1D9BE816-8F56-40B3-8AF9-B8D2D17CB188}" destId="{E4E87920-58AC-4CA6-9522-FF3D1BBAF177}" srcOrd="4" destOrd="0" presId="urn:microsoft.com/office/officeart/2005/8/layout/pyramid2"/>
    <dgm:cxn modelId="{3307A9E9-3760-4F2A-8356-EDDD037EE7C0}" type="presParOf" srcId="{1D9BE816-8F56-40B3-8AF9-B8D2D17CB188}" destId="{DBB867BD-D6BA-4B89-B3CB-86FC7546735D}" srcOrd="5" destOrd="0" presId="urn:microsoft.com/office/officeart/2005/8/layout/pyramid2"/>
    <dgm:cxn modelId="{3537D942-4FF2-466D-84B8-06F9035CAEDF}" type="presParOf" srcId="{1D9BE816-8F56-40B3-8AF9-B8D2D17CB188}" destId="{E3A06710-C73F-4336-8EED-15252F1BCC2A}" srcOrd="6" destOrd="0" presId="urn:microsoft.com/office/officeart/2005/8/layout/pyramid2"/>
    <dgm:cxn modelId="{1841FA28-139D-446E-B7A7-B00A8D69D82F}" type="presParOf" srcId="{1D9BE816-8F56-40B3-8AF9-B8D2D17CB188}" destId="{38BB85E4-12CC-4BF6-8492-C6B800D3D588}" srcOrd="7" destOrd="0" presId="urn:microsoft.com/office/officeart/2005/8/layout/pyramid2"/>
    <dgm:cxn modelId="{DB99D7B9-6EE8-453D-8DB2-C0E0A55A3B0A}" type="presParOf" srcId="{1D9BE816-8F56-40B3-8AF9-B8D2D17CB188}" destId="{D7B8A397-24BB-45AE-A00F-B30A1CE3190B}" srcOrd="8" destOrd="0" presId="urn:microsoft.com/office/officeart/2005/8/layout/pyramid2"/>
    <dgm:cxn modelId="{7DA208E4-9769-463E-B3B3-12F0F332A35E}" type="presParOf" srcId="{1D9BE816-8F56-40B3-8AF9-B8D2D17CB188}" destId="{F10B29C0-B4C0-4A61-B794-ECCD5A016E69}" srcOrd="9" destOrd="0" presId="urn:microsoft.com/office/officeart/2005/8/layout/pyramid2"/>
    <dgm:cxn modelId="{AFFF14B7-B4D1-4FB7-A087-8FFB6DF4BAE4}" type="presParOf" srcId="{1D9BE816-8F56-40B3-8AF9-B8D2D17CB188}" destId="{D8B7BEA8-7F89-41BE-B509-DBD2982F9474}" srcOrd="10" destOrd="0" presId="urn:microsoft.com/office/officeart/2005/8/layout/pyramid2"/>
    <dgm:cxn modelId="{C7D8CE16-C3EA-4435-A83C-0416E4C8BEF0}" type="presParOf" srcId="{1D9BE816-8F56-40B3-8AF9-B8D2D17CB188}" destId="{26F1989E-271D-4103-97AC-5280759E4EB8}" srcOrd="11" destOrd="0" presId="urn:microsoft.com/office/officeart/2005/8/layout/pyramid2"/>
    <dgm:cxn modelId="{53E34CC5-4D2D-41B2-9008-EC871C252AAC}" type="presParOf" srcId="{1D9BE816-8F56-40B3-8AF9-B8D2D17CB188}" destId="{0570D10F-7635-4D9D-AB61-263E2F8EE3DE}" srcOrd="12" destOrd="0" presId="urn:microsoft.com/office/officeart/2005/8/layout/pyramid2"/>
    <dgm:cxn modelId="{BA5FFC34-A454-4829-99A4-F0287853DD8B}" type="presParOf" srcId="{1D9BE816-8F56-40B3-8AF9-B8D2D17CB188}" destId="{78A5C5C9-447D-4088-9CAF-FC16B497543B}" srcOrd="13" destOrd="0" presId="urn:microsoft.com/office/officeart/2005/8/layout/pyramid2"/>
    <dgm:cxn modelId="{49A4C939-6DD6-4D58-966B-967CEDDCCC95}" type="presParOf" srcId="{1D9BE816-8F56-40B3-8AF9-B8D2D17CB188}" destId="{52E775C9-30DE-4584-80F5-8BD77DBEEE41}" srcOrd="14" destOrd="0" presId="urn:microsoft.com/office/officeart/2005/8/layout/pyramid2"/>
    <dgm:cxn modelId="{1D594C0C-61FD-4FFC-940B-4ADB49756C08}" type="presParOf" srcId="{1D9BE816-8F56-40B3-8AF9-B8D2D17CB188}" destId="{E42B31F6-9660-4EAE-8E27-F4FF569FE7F2}" srcOrd="15" destOrd="0" presId="urn:microsoft.com/office/officeart/2005/8/layout/pyramid2"/>
    <dgm:cxn modelId="{C5D0DF6D-005F-458A-B997-20812F9E95AE}" type="presParOf" srcId="{1D9BE816-8F56-40B3-8AF9-B8D2D17CB188}" destId="{266E3C55-5203-4652-9D40-AA32A91D3C99}" srcOrd="16" destOrd="0" presId="urn:microsoft.com/office/officeart/2005/8/layout/pyramid2"/>
    <dgm:cxn modelId="{13CC2B3A-3DDB-482F-90F6-362C4ACF1971}" type="presParOf" srcId="{1D9BE816-8F56-40B3-8AF9-B8D2D17CB188}" destId="{9C995FD8-FBA8-4D38-8858-D10C11F0E238}" srcOrd="17" destOrd="0" presId="urn:microsoft.com/office/officeart/2005/8/layout/pyramid2"/>
    <dgm:cxn modelId="{84E69705-5F3F-4CBD-807B-E99481EF85C1}" type="presParOf" srcId="{1D9BE816-8F56-40B3-8AF9-B8D2D17CB188}" destId="{CFFE3FEC-FAEC-4BE9-9564-9EED7CA581B0}" srcOrd="18" destOrd="0" presId="urn:microsoft.com/office/officeart/2005/8/layout/pyramid2"/>
    <dgm:cxn modelId="{A963D0F1-8D8A-460F-8C2B-3F7E6B7C21DC}" type="presParOf" srcId="{1D9BE816-8F56-40B3-8AF9-B8D2D17CB188}" destId="{5F4A5A83-8511-401C-948A-74A235503403}" srcOrd="1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7915B4-D5C0-4592-8880-DF64FD4EB889}">
      <dsp:nvSpPr>
        <dsp:cNvPr id="0" name=""/>
        <dsp:cNvSpPr/>
      </dsp:nvSpPr>
      <dsp:spPr>
        <a:xfrm>
          <a:off x="5187010" y="192083"/>
          <a:ext cx="1894718" cy="2090494"/>
        </a:xfrm>
        <a:prstGeom prst="rect">
          <a:avLst/>
        </a:prstGeom>
        <a:solidFill>
          <a:srgbClr val="990099"/>
        </a:solidFill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  <a:latin typeface="a_Moderno" pitchFamily="82" charset="-52"/>
            </a:rPr>
            <a:t>Воспитатели 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  <a:latin typeface="a_Moderno" pitchFamily="82" charset="-52"/>
            </a:rPr>
            <a:t>Зарипова Ф.Х.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  <a:latin typeface="a_Moderno" pitchFamily="82" charset="-52"/>
            </a:rPr>
            <a:t>Шаповаленко Е.В.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  <a:latin typeface="a_Moderno" pitchFamily="82" charset="-52"/>
            </a:rPr>
            <a:t>Дружин И.В.</a:t>
          </a:r>
          <a:endParaRPr lang="ru-RU" sz="2000" b="1" kern="1200" dirty="0">
            <a:solidFill>
              <a:schemeClr val="tx1"/>
            </a:solidFill>
            <a:latin typeface="a_Moderno" pitchFamily="82" charset="-52"/>
          </a:endParaRPr>
        </a:p>
      </dsp:txBody>
      <dsp:txXfrm>
        <a:off x="5187010" y="192083"/>
        <a:ext cx="1894718" cy="2090494"/>
      </dsp:txXfrm>
    </dsp:sp>
    <dsp:sp modelId="{1EA1D739-4B7C-47DF-B13E-CFD22283CBA0}">
      <dsp:nvSpPr>
        <dsp:cNvPr id="0" name=""/>
        <dsp:cNvSpPr/>
      </dsp:nvSpPr>
      <dsp:spPr>
        <a:xfrm>
          <a:off x="1021849" y="63817"/>
          <a:ext cx="6529538" cy="6218548"/>
        </a:xfrm>
        <a:prstGeom prst="circularArrow">
          <a:avLst>
            <a:gd name="adj1" fmla="val 6893"/>
            <a:gd name="adj2" fmla="val 464652"/>
            <a:gd name="adj3" fmla="val 1058262"/>
            <a:gd name="adj4" fmla="val 20419474"/>
            <a:gd name="adj5" fmla="val 8042"/>
          </a:avLst>
        </a:prstGeom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6ABE3A-899E-41D6-BD80-652B15D2CC22}">
      <dsp:nvSpPr>
        <dsp:cNvPr id="0" name=""/>
        <dsp:cNvSpPr/>
      </dsp:nvSpPr>
      <dsp:spPr>
        <a:xfrm>
          <a:off x="4928163" y="4306824"/>
          <a:ext cx="2231117" cy="1645898"/>
        </a:xfrm>
        <a:prstGeom prst="rect">
          <a:avLst/>
        </a:prstGeom>
        <a:solidFill>
          <a:srgbClr val="990099"/>
        </a:solidFill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_Moderno" pitchFamily="82" charset="-52"/>
            </a:rPr>
            <a:t>Медицинская сестра 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atin typeface="a_Moderno" pitchFamily="82" charset="-52"/>
            </a:rPr>
            <a:t>Сичбакова</a:t>
          </a:r>
          <a:r>
            <a:rPr lang="ru-RU" sz="2400" b="1" kern="1200" dirty="0" smtClean="0">
              <a:latin typeface="a_Moderno" pitchFamily="82" charset="-52"/>
            </a:rPr>
            <a:t> Наиля</a:t>
          </a:r>
          <a:endParaRPr lang="ru-RU" sz="2400" b="1" kern="1200" dirty="0">
            <a:latin typeface="a_Moderno" pitchFamily="82" charset="-52"/>
          </a:endParaRPr>
        </a:p>
      </dsp:txBody>
      <dsp:txXfrm>
        <a:off x="4928163" y="4306824"/>
        <a:ext cx="2231117" cy="1645898"/>
      </dsp:txXfrm>
    </dsp:sp>
    <dsp:sp modelId="{1AA4F37B-567C-4849-80D1-DC658797BEE8}">
      <dsp:nvSpPr>
        <dsp:cNvPr id="0" name=""/>
        <dsp:cNvSpPr/>
      </dsp:nvSpPr>
      <dsp:spPr>
        <a:xfrm>
          <a:off x="973720" y="102677"/>
          <a:ext cx="6218548" cy="6218548"/>
        </a:xfrm>
        <a:prstGeom prst="circularArrow">
          <a:avLst>
            <a:gd name="adj1" fmla="val 6893"/>
            <a:gd name="adj2" fmla="val 464652"/>
            <a:gd name="adj3" fmla="val 5572459"/>
            <a:gd name="adj4" fmla="val 4281866"/>
            <a:gd name="adj5" fmla="val 8042"/>
          </a:avLst>
        </a:prstGeom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BAA2DA-59ED-43BB-9DD7-5351D41554C8}">
      <dsp:nvSpPr>
        <dsp:cNvPr id="0" name=""/>
        <dsp:cNvSpPr/>
      </dsp:nvSpPr>
      <dsp:spPr>
        <a:xfrm>
          <a:off x="1048199" y="4152535"/>
          <a:ext cx="2547423" cy="1903159"/>
        </a:xfrm>
        <a:prstGeom prst="rect">
          <a:avLst/>
        </a:prstGeom>
        <a:solidFill>
          <a:srgbClr val="990099"/>
        </a:solidFill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  <a:latin typeface="a_Moderno" pitchFamily="82" charset="-52"/>
            </a:rPr>
            <a:t>Завхоз : Ризванова Г.М.,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  <a:latin typeface="a_Moderno" pitchFamily="82" charset="-52"/>
            </a:rPr>
            <a:t>Повар :  Мирхалилова  Рания</a:t>
          </a:r>
          <a:endParaRPr lang="ru-RU" sz="2000" b="1" kern="1200" dirty="0">
            <a:solidFill>
              <a:schemeClr val="tx1"/>
            </a:solidFill>
            <a:latin typeface="a_Moderno" pitchFamily="82" charset="-52"/>
          </a:endParaRPr>
        </a:p>
      </dsp:txBody>
      <dsp:txXfrm>
        <a:off x="1048199" y="4152535"/>
        <a:ext cx="2547423" cy="1903159"/>
      </dsp:txXfrm>
    </dsp:sp>
    <dsp:sp modelId="{615343C5-455B-421A-A15A-AEE2E3CA02CA}">
      <dsp:nvSpPr>
        <dsp:cNvPr id="0" name=""/>
        <dsp:cNvSpPr/>
      </dsp:nvSpPr>
      <dsp:spPr>
        <a:xfrm>
          <a:off x="1074114" y="183368"/>
          <a:ext cx="6218548" cy="6218548"/>
        </a:xfrm>
        <a:prstGeom prst="circularArrow">
          <a:avLst>
            <a:gd name="adj1" fmla="val 6893"/>
            <a:gd name="adj2" fmla="val 464652"/>
            <a:gd name="adj3" fmla="val 11880981"/>
            <a:gd name="adj4" fmla="val 9661650"/>
            <a:gd name="adj5" fmla="val 8042"/>
          </a:avLst>
        </a:prstGeom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9A3954-0902-419E-9CE6-2AF868D8B460}">
      <dsp:nvSpPr>
        <dsp:cNvPr id="0" name=""/>
        <dsp:cNvSpPr/>
      </dsp:nvSpPr>
      <dsp:spPr>
        <a:xfrm>
          <a:off x="844695" y="331518"/>
          <a:ext cx="3098460" cy="1811624"/>
        </a:xfrm>
        <a:prstGeom prst="rect">
          <a:avLst/>
        </a:prstGeom>
        <a:solidFill>
          <a:srgbClr val="990099"/>
        </a:solidFill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solidFill>
                <a:schemeClr val="tx1"/>
              </a:solidFill>
              <a:latin typeface="a_Moderno" pitchFamily="82" charset="-52"/>
            </a:rPr>
            <a:t>Администрация школы: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  <a:latin typeface="a_Moderno" pitchFamily="82" charset="-52"/>
            </a:rPr>
            <a:t>Директор – Исхакова Ф.Ф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  <a:latin typeface="a_Moderno" pitchFamily="82" charset="-52"/>
            </a:rPr>
            <a:t>Начальник лагеря: Галейдина Т.В.</a:t>
          </a:r>
          <a:endParaRPr lang="ru-RU" sz="2000" b="1" kern="1200" dirty="0">
            <a:solidFill>
              <a:schemeClr val="tx1"/>
            </a:solidFill>
            <a:latin typeface="a_Moderno" pitchFamily="82" charset="-52"/>
          </a:endParaRPr>
        </a:p>
      </dsp:txBody>
      <dsp:txXfrm>
        <a:off x="844695" y="331518"/>
        <a:ext cx="3098460" cy="1811624"/>
      </dsp:txXfrm>
    </dsp:sp>
    <dsp:sp modelId="{C97D325A-72A0-4E56-8AE7-6E53FC28D8C4}">
      <dsp:nvSpPr>
        <dsp:cNvPr id="0" name=""/>
        <dsp:cNvSpPr/>
      </dsp:nvSpPr>
      <dsp:spPr>
        <a:xfrm>
          <a:off x="1154873" y="-1721"/>
          <a:ext cx="6218548" cy="6218548"/>
        </a:xfrm>
        <a:prstGeom prst="circularArrow">
          <a:avLst>
            <a:gd name="adj1" fmla="val 6893"/>
            <a:gd name="adj2" fmla="val 464652"/>
            <a:gd name="adj3" fmla="val 16960634"/>
            <a:gd name="adj4" fmla="val 15781754"/>
            <a:gd name="adj5" fmla="val 8042"/>
          </a:avLst>
        </a:prstGeom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BD473-E6B2-4C8E-8D7B-E3C0509E4706}">
      <dsp:nvSpPr>
        <dsp:cNvPr id="0" name=""/>
        <dsp:cNvSpPr/>
      </dsp:nvSpPr>
      <dsp:spPr>
        <a:xfrm>
          <a:off x="621259" y="0"/>
          <a:ext cx="6357981" cy="6357981"/>
        </a:xfrm>
        <a:prstGeom prst="triangle">
          <a:avLst/>
        </a:prstGeom>
        <a:gradFill rotWithShape="0">
          <a:gsLst>
            <a:gs pos="0">
              <a:srgbClr val="00B0F0"/>
            </a:gs>
            <a:gs pos="45000">
              <a:srgbClr val="00FF00"/>
            </a:gs>
            <a:gs pos="70000">
              <a:srgbClr val="FF0000"/>
            </a:gs>
            <a:gs pos="100000">
              <a:srgbClr val="4D0808"/>
            </a:gs>
          </a:gsLst>
          <a:lin ang="27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9840B1-E3D7-4078-B159-97EE213D017F}">
      <dsp:nvSpPr>
        <dsp:cNvPr id="0" name=""/>
        <dsp:cNvSpPr/>
      </dsp:nvSpPr>
      <dsp:spPr>
        <a:xfrm>
          <a:off x="3880869" y="383441"/>
          <a:ext cx="4132688" cy="452012"/>
        </a:xfrm>
        <a:prstGeom prst="roundRect">
          <a:avLst/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ИГРОВАЯ ЗОНА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902934" y="405506"/>
        <a:ext cx="4088558" cy="407882"/>
      </dsp:txXfrm>
    </dsp:sp>
    <dsp:sp modelId="{4D83B959-8F55-4D1E-A1B6-D5FD9EE225B1}">
      <dsp:nvSpPr>
        <dsp:cNvPr id="0" name=""/>
        <dsp:cNvSpPr/>
      </dsp:nvSpPr>
      <dsp:spPr>
        <a:xfrm>
          <a:off x="3880869" y="898360"/>
          <a:ext cx="4132688" cy="452012"/>
        </a:xfrm>
        <a:prstGeom prst="roundRect">
          <a:avLst/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Музыкальный центр</a:t>
          </a:r>
          <a:endParaRPr lang="ru-RU" sz="1200" b="1" kern="1200" dirty="0"/>
        </a:p>
      </dsp:txBody>
      <dsp:txXfrm>
        <a:off x="3902934" y="920425"/>
        <a:ext cx="4088558" cy="407882"/>
      </dsp:txXfrm>
    </dsp:sp>
    <dsp:sp modelId="{E4E87920-58AC-4CA6-9522-FF3D1BBAF177}">
      <dsp:nvSpPr>
        <dsp:cNvPr id="0" name=""/>
        <dsp:cNvSpPr/>
      </dsp:nvSpPr>
      <dsp:spPr>
        <a:xfrm>
          <a:off x="3929097" y="1419684"/>
          <a:ext cx="4132688" cy="452012"/>
        </a:xfrm>
        <a:prstGeom prst="roundRect">
          <a:avLst/>
        </a:prstGeom>
        <a:solidFill>
          <a:srgbClr val="990099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МУЛЬТЕМИДИЙНЫЙ ПРОЕКТОР</a:t>
          </a:r>
          <a:endParaRPr lang="ru-RU" sz="1200" b="1" kern="1200" dirty="0"/>
        </a:p>
      </dsp:txBody>
      <dsp:txXfrm>
        <a:off x="3951162" y="1441749"/>
        <a:ext cx="4088558" cy="407882"/>
      </dsp:txXfrm>
    </dsp:sp>
    <dsp:sp modelId="{E3A06710-C73F-4336-8EED-15252F1BCC2A}">
      <dsp:nvSpPr>
        <dsp:cNvPr id="0" name=""/>
        <dsp:cNvSpPr/>
      </dsp:nvSpPr>
      <dsp:spPr>
        <a:xfrm>
          <a:off x="3880869" y="1934604"/>
          <a:ext cx="4132688" cy="452012"/>
        </a:xfrm>
        <a:prstGeom prst="roundRect">
          <a:avLst/>
        </a:prstGeom>
        <a:solidFill>
          <a:srgbClr val="FFC0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ТЕЛЕВИЗОР</a:t>
          </a:r>
          <a:endParaRPr lang="ru-RU" sz="1200" b="1" kern="1200" dirty="0"/>
        </a:p>
      </dsp:txBody>
      <dsp:txXfrm>
        <a:off x="3902934" y="1956669"/>
        <a:ext cx="4088558" cy="407882"/>
      </dsp:txXfrm>
    </dsp:sp>
    <dsp:sp modelId="{D7B8A397-24BB-45AE-A00F-B30A1CE3190B}">
      <dsp:nvSpPr>
        <dsp:cNvPr id="0" name=""/>
        <dsp:cNvSpPr/>
      </dsp:nvSpPr>
      <dsp:spPr>
        <a:xfrm>
          <a:off x="3880869" y="2449523"/>
          <a:ext cx="4132688" cy="452012"/>
        </a:xfrm>
        <a:prstGeom prst="roundRect">
          <a:avLst/>
        </a:prstGeom>
        <a:solidFill>
          <a:srgbClr val="FF33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ФОТОАППАРАТ</a:t>
          </a:r>
          <a:endParaRPr lang="ru-RU" sz="1200" b="1" kern="1200" dirty="0"/>
        </a:p>
      </dsp:txBody>
      <dsp:txXfrm>
        <a:off x="3902934" y="2471588"/>
        <a:ext cx="4088558" cy="407882"/>
      </dsp:txXfrm>
    </dsp:sp>
    <dsp:sp modelId="{D8B7BEA8-7F89-41BE-B509-DBD2982F9474}">
      <dsp:nvSpPr>
        <dsp:cNvPr id="0" name=""/>
        <dsp:cNvSpPr/>
      </dsp:nvSpPr>
      <dsp:spPr>
        <a:xfrm>
          <a:off x="3880869" y="2964443"/>
          <a:ext cx="4132688" cy="452012"/>
        </a:xfrm>
        <a:prstGeom prst="roundRect">
          <a:avLst/>
        </a:prstGeom>
        <a:solidFill>
          <a:srgbClr val="99FFCC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НАСТОЛЬНЫЕ ИГРЫ, ПАЗЛЫ</a:t>
          </a:r>
          <a:endParaRPr lang="ru-RU" sz="1200" b="1" kern="1200" dirty="0"/>
        </a:p>
      </dsp:txBody>
      <dsp:txXfrm>
        <a:off x="3902934" y="2986508"/>
        <a:ext cx="4088558" cy="407882"/>
      </dsp:txXfrm>
    </dsp:sp>
    <dsp:sp modelId="{0570D10F-7635-4D9D-AB61-263E2F8EE3DE}">
      <dsp:nvSpPr>
        <dsp:cNvPr id="0" name=""/>
        <dsp:cNvSpPr/>
      </dsp:nvSpPr>
      <dsp:spPr>
        <a:xfrm>
          <a:off x="3929097" y="3479362"/>
          <a:ext cx="4132688" cy="45201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МЯЧИ, СКАКАЛКИ</a:t>
          </a:r>
          <a:endParaRPr lang="ru-RU" sz="1200" b="1" kern="1200" dirty="0"/>
        </a:p>
      </dsp:txBody>
      <dsp:txXfrm>
        <a:off x="3951162" y="3501427"/>
        <a:ext cx="4088558" cy="407882"/>
      </dsp:txXfrm>
    </dsp:sp>
    <dsp:sp modelId="{52E775C9-30DE-4584-80F5-8BD77DBEEE41}">
      <dsp:nvSpPr>
        <dsp:cNvPr id="0" name=""/>
        <dsp:cNvSpPr/>
      </dsp:nvSpPr>
      <dsp:spPr>
        <a:xfrm>
          <a:off x="3880869" y="3994281"/>
          <a:ext cx="4132688" cy="452012"/>
        </a:xfrm>
        <a:prstGeom prst="roundRect">
          <a:avLst/>
        </a:prstGeom>
        <a:solidFill>
          <a:srgbClr val="CC66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25200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smtClean="0"/>
            <a:t>ШАШКИ ,  шахматы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</dsp:txBody>
      <dsp:txXfrm>
        <a:off x="3902934" y="4016346"/>
        <a:ext cx="4088558" cy="407882"/>
      </dsp:txXfrm>
    </dsp:sp>
    <dsp:sp modelId="{266E3C55-5203-4652-9D40-AA32A91D3C99}">
      <dsp:nvSpPr>
        <dsp:cNvPr id="0" name=""/>
        <dsp:cNvSpPr/>
      </dsp:nvSpPr>
      <dsp:spPr>
        <a:xfrm>
          <a:off x="3880869" y="4515606"/>
          <a:ext cx="4132688" cy="452012"/>
        </a:xfrm>
        <a:prstGeom prst="roundRect">
          <a:avLst/>
        </a:prstGeom>
        <a:solidFill>
          <a:srgbClr val="FF9999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КАРАНДАШИ, ФЛОМАСТЕРЫ</a:t>
          </a:r>
          <a:endParaRPr lang="ru-RU" sz="1200" b="1" kern="1200" dirty="0"/>
        </a:p>
      </dsp:txBody>
      <dsp:txXfrm>
        <a:off x="3902934" y="4537671"/>
        <a:ext cx="4088558" cy="407882"/>
      </dsp:txXfrm>
    </dsp:sp>
    <dsp:sp modelId="{CFFE3FEC-FAEC-4BE9-9564-9EED7CA581B0}">
      <dsp:nvSpPr>
        <dsp:cNvPr id="0" name=""/>
        <dsp:cNvSpPr/>
      </dsp:nvSpPr>
      <dsp:spPr>
        <a:xfrm>
          <a:off x="3880869" y="5030525"/>
          <a:ext cx="4132688" cy="452012"/>
        </a:xfrm>
        <a:prstGeom prst="roundRect">
          <a:avLst/>
        </a:prstGeom>
        <a:solidFill>
          <a:srgbClr val="00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РАСКРАСКИ, АЛЬБОМЫ</a:t>
          </a:r>
          <a:endParaRPr lang="ru-RU" sz="1200" b="1" kern="1200" dirty="0"/>
        </a:p>
      </dsp:txBody>
      <dsp:txXfrm>
        <a:off x="3902934" y="5052590"/>
        <a:ext cx="4088558" cy="407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AE9F2CF-80A4-4913-94F8-71166D450F7B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A327F89-D7BA-4832-B16C-9005863BB8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265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DC623-9B13-4C5B-AE54-874F768339B2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4B834-7ED4-40BB-A622-04CC3F1D39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E6A86-61BE-456A-8F99-A55A7E65C261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217DC-1A81-4285-A86F-969ED0293D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D789D-4F9D-463B-BC6E-43DAAD491FC0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5E25F-B672-4EDB-B637-9F3E8D2B8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DD35D-9DA2-4665-9D56-A13345EE7548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3EF5-DBC3-4517-8883-E9BCCAE64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060B9-87CC-45E0-9F63-29ED5CE6F449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646C2-4729-4EFB-98AB-08A4AE24A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D3D0D-5F95-4278-AE25-159D38E681E0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426B8-BEE3-4CD2-AF8A-378A331E4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6F43E-CBDF-4351-95F2-8E79BF8BFA0C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8FCC8-FF5E-41DE-A6F8-B5A474B7C0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B67CF-0F31-4ED7-903E-4EA0DBFE1D2B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2C197-DB4A-44A8-85D3-752AAB1766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F66D2-B797-4C6D-93CE-ECCA07FC1726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87878-74F2-4D21-A404-79A31EA58F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F6F5F-0A51-45EF-A516-E7875D0AB6B5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91351-8F67-4E76-9123-34B924CE7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EF42B-0930-442C-89C0-74A3A343589F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C750E-B3F3-402F-8086-D4693A43C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8A96A-0595-470D-B81B-3F3CBE12EA21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1333B-8BE7-4904-AD14-85A418A8F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8000">
                <a:alpha val="65000"/>
              </a:srgbClr>
            </a:gs>
            <a:gs pos="25000">
              <a:srgbClr val="FF0000">
                <a:alpha val="79000"/>
              </a:srgbClr>
            </a:gs>
            <a:gs pos="50000">
              <a:srgbClr val="FFC000">
                <a:alpha val="75000"/>
              </a:srgbClr>
            </a:gs>
            <a:gs pos="64000">
              <a:srgbClr val="FF0066">
                <a:alpha val="56000"/>
              </a:srgbClr>
            </a:gs>
            <a:gs pos="75000">
              <a:srgbClr val="0070C0">
                <a:alpha val="48000"/>
              </a:srgbClr>
            </a:gs>
            <a:gs pos="100000">
              <a:srgbClr val="00FF00">
                <a:alpha val="74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D38101-4DD5-4E31-B245-E1ABC657C968}" type="datetimeFigureOut">
              <a:rPr lang="ru-RU"/>
              <a:pPr>
                <a:defRPr/>
              </a:pPr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869CE2-F0D5-4EFA-9630-E8DFCEF510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</p:sldLayoutIdLst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5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9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14" y="0"/>
            <a:ext cx="1147481" cy="61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7" descr="9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" y="0"/>
            <a:ext cx="1541929" cy="82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4"/>
          <p:cNvSpPr>
            <a:spLocks noChangeArrowheads="1" noChangeShapeType="1" noTextEdit="1"/>
          </p:cNvSpPr>
          <p:nvPr/>
        </p:nvSpPr>
        <p:spPr bwMode="auto">
          <a:xfrm>
            <a:off x="187952" y="4522686"/>
            <a:ext cx="8821737" cy="24877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oonlight"/>
              </a:rPr>
              <a:t>«РАДУГА  ЛЕТА"</a:t>
            </a:r>
            <a:endParaRPr lang="ru-RU" sz="20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Moonlight"/>
            </a:endParaRPr>
          </a:p>
          <a:p>
            <a:pPr algn="ctr"/>
            <a:endParaRPr lang="ru-RU" sz="20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Moonlight"/>
            </a:endParaRPr>
          </a:p>
        </p:txBody>
      </p:sp>
      <p:pic>
        <p:nvPicPr>
          <p:cNvPr id="3080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76" y="5042648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18285">
            <a:off x="3872158" y="2815765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062573">
            <a:off x="7925856" y="1758985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84977">
            <a:off x="2238850" y="4334426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17534">
            <a:off x="7832122" y="973103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D:\рабочий стол\Рабочий стол\Мои рисунки\фоны презентаций\смайлики\2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952" y="0"/>
            <a:ext cx="82867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WordArt 4"/>
          <p:cNvSpPr>
            <a:spLocks noChangeArrowheads="1" noChangeShapeType="1" noTextEdit="1"/>
          </p:cNvSpPr>
          <p:nvPr/>
        </p:nvSpPr>
        <p:spPr bwMode="auto">
          <a:xfrm>
            <a:off x="132440" y="1353132"/>
            <a:ext cx="8858250" cy="369794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ru-RU" sz="20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Bookman Old Style"/>
              </a:rPr>
              <a:t> Летний  оздоровительный  лагерь</a:t>
            </a:r>
          </a:p>
          <a:p>
            <a:pPr algn="ctr"/>
            <a:r>
              <a:rPr lang="ru-RU" sz="20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Bookman Old Style"/>
              </a:rPr>
              <a:t>с дневным  пребыванием</a:t>
            </a:r>
          </a:p>
          <a:p>
            <a:pPr algn="ctr"/>
            <a:r>
              <a:rPr lang="ru-RU" sz="20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Bookman Old Style"/>
              </a:rPr>
              <a:t>при  </a:t>
            </a:r>
            <a:r>
              <a:rPr lang="ru-RU" sz="2000" b="1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Bookman Old Style"/>
              </a:rPr>
              <a:t>МАОУ Новоатьяловская СОШ</a:t>
            </a:r>
            <a:endParaRPr lang="ru-RU" sz="2000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2060"/>
              </a:solidFill>
              <a:latin typeface="Bookman Old Style"/>
            </a:endParaRPr>
          </a:p>
        </p:txBody>
      </p:sp>
      <p:pic>
        <p:nvPicPr>
          <p:cNvPr id="3077" name="Picture 6" descr="58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6599" y="0"/>
            <a:ext cx="1606176" cy="172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84977">
            <a:off x="3993324" y="3503517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3296">
            <a:off x="4913834" y="5067639"/>
            <a:ext cx="537881" cy="3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724626" y="5787291"/>
            <a:ext cx="14709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Июнь 2015г</a:t>
            </a:r>
            <a:r>
              <a:rPr lang="ru-RU" dirty="0" smtClean="0"/>
              <a:t>.</a:t>
            </a:r>
          </a:p>
          <a:p>
            <a:r>
              <a:rPr lang="ru-RU" dirty="0" smtClean="0"/>
              <a:t>Часть 1</a:t>
            </a:r>
            <a:endParaRPr lang="ru-RU" dirty="0"/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ЛЕТО-2015\фото-отчет\3 день\IMG_39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25555" r="16875" b="4814"/>
          <a:stretch/>
        </p:blipFill>
        <p:spPr bwMode="auto">
          <a:xfrm>
            <a:off x="179512" y="4086250"/>
            <a:ext cx="5450549" cy="27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\Desktop\ЛЕТО-2015\фото-отчет\3 день\IMG_39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23333" r="37963" b="8077"/>
          <a:stretch/>
        </p:blipFill>
        <p:spPr bwMode="auto">
          <a:xfrm>
            <a:off x="5630061" y="404664"/>
            <a:ext cx="3291086" cy="23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ЛЕТО-2015\фото-отчет\3 день\IMG_39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8889" r="10833"/>
          <a:stretch/>
        </p:blipFill>
        <p:spPr bwMode="auto">
          <a:xfrm>
            <a:off x="183332" y="262653"/>
            <a:ext cx="3934966" cy="25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2996952"/>
            <a:ext cx="7009291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 3   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«По дорожке УМНИКОВ»</a:t>
            </a:r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71161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ЛЕТО-2015\фото-отчет\4-5 день\IMG_39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r="21875"/>
          <a:stretch/>
        </p:blipFill>
        <p:spPr bwMode="auto">
          <a:xfrm>
            <a:off x="4862453" y="1052736"/>
            <a:ext cx="3965942" cy="2580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5" name="Picture 3" descr="C:\Users\Пользователь\Desktop\ЛЕТО-2015\фото-отчет\4-5 день\IMG_4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23333" r="34375" b="47037"/>
          <a:stretch/>
        </p:blipFill>
        <p:spPr bwMode="auto">
          <a:xfrm rot="1325942">
            <a:off x="4997978" y="4360401"/>
            <a:ext cx="4114800" cy="1524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ЛЕТО-2015\фото-отчет\4-5 день\IMG_4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22592" r="5788"/>
          <a:stretch/>
        </p:blipFill>
        <p:spPr bwMode="auto">
          <a:xfrm rot="20229153">
            <a:off x="-11782" y="4112155"/>
            <a:ext cx="4926538" cy="246197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ЛЕТО-2015\фото-отчет\4день\IMG_396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t="19201" r="25208" b="8148"/>
          <a:stretch/>
        </p:blipFill>
        <p:spPr bwMode="auto">
          <a:xfrm rot="21220159">
            <a:off x="251520" y="1412776"/>
            <a:ext cx="3816474" cy="2414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130012" y="190962"/>
            <a:ext cx="7274171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 4   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32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уристический привал»</a:t>
            </a:r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44952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ЛЕТО-2015\фото-отчет\4день\IMG_39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4" r="61458" b="50000"/>
          <a:stretch/>
        </p:blipFill>
        <p:spPr bwMode="auto">
          <a:xfrm>
            <a:off x="0" y="1581150"/>
            <a:ext cx="35242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ЛЕТО-2015\фото-отчет\4день\IMG_4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7408" r="24167" b="7408"/>
          <a:stretch/>
        </p:blipFill>
        <p:spPr bwMode="auto">
          <a:xfrm>
            <a:off x="83070" y="4487234"/>
            <a:ext cx="3457948" cy="224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ЛЕТО-2015\фото-отчет\5-6день\20150605_103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3029909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ЛЕТО-2015\фото-отчет\5-6день\20150605_1032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9"/>
          <a:stretch/>
        </p:blipFill>
        <p:spPr bwMode="auto">
          <a:xfrm>
            <a:off x="5772701" y="1700014"/>
            <a:ext cx="3275498" cy="17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ЛЕТО-2015\фото-отчет\5-6день\20150605_10292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29412" r="23039" b="14379"/>
          <a:stretch/>
        </p:blipFill>
        <p:spPr bwMode="auto">
          <a:xfrm>
            <a:off x="6543650" y="5219700"/>
            <a:ext cx="2590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672" y="332656"/>
            <a:ext cx="6890412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 5   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«Спортивная полянка»</a:t>
            </a:r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184957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C:\Users\Пользователь\Desktop\ЛЕТО-2015\фото-отчет\соц-деят+6деньтеатр\080620159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04058"/>
            <a:ext cx="1944216" cy="1740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619672" y="332656"/>
            <a:ext cx="6455422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 </a:t>
            </a:r>
            <a:r>
              <a:rPr lang="ru-RU" sz="32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«У лукоморья дуб….»</a:t>
            </a:r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980728"/>
            <a:ext cx="29721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Отряд «Эдельвейс», </a:t>
            </a:r>
          </a:p>
          <a:p>
            <a:r>
              <a:rPr lang="ru-RU" dirty="0"/>
              <a:t>постановка к сказке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Шел солдат </a:t>
            </a:r>
            <a:r>
              <a:rPr lang="ru-RU" dirty="0" smtClean="0"/>
              <a:t>со службы</a:t>
            </a:r>
            <a:r>
              <a:rPr lang="ru-RU" dirty="0"/>
              <a:t>»</a:t>
            </a:r>
          </a:p>
        </p:txBody>
      </p:sp>
      <p:pic>
        <p:nvPicPr>
          <p:cNvPr id="17" name="Рисунок 16" descr="C:\Users\Пользователь\Desktop\ЛЕТО-2015\фото-отчет\соц-деят+6деньтеатр\080620159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41168"/>
            <a:ext cx="1975063" cy="1669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C:\Users\Пользователь\Desktop\ЛЕТО-2015\фото-отчет\соц-деят+6деньтеатр\0806201595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3" r="41827" b="7640"/>
          <a:stretch/>
        </p:blipFill>
        <p:spPr bwMode="auto">
          <a:xfrm>
            <a:off x="0" y="3429000"/>
            <a:ext cx="1942465" cy="17212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C:\Users\Пользователь\Desktop\ЛЕТО-2015\фото-отчет\соц-деят+6деньтеатр\08062015957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t="17426" r="17342" b="7164"/>
          <a:stretch/>
        </p:blipFill>
        <p:spPr bwMode="auto">
          <a:xfrm>
            <a:off x="1486059" y="2774540"/>
            <a:ext cx="1295400" cy="15150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Пользователь\Desktop\ЛЕТО-2015\фото-отчет\соц-деят+6деньтеатр\0806201596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26" y="4289629"/>
            <a:ext cx="1837492" cy="1671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72117" y="980728"/>
            <a:ext cx="28960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Отряд «НЕУГОМОН», </a:t>
            </a:r>
          </a:p>
          <a:p>
            <a:r>
              <a:rPr lang="ru-RU" dirty="0"/>
              <a:t>постановка к сказке «Репка – на новый лад»</a:t>
            </a:r>
          </a:p>
        </p:txBody>
      </p:sp>
      <p:pic>
        <p:nvPicPr>
          <p:cNvPr id="22" name="Рисунок 21" descr="C:\Users\Пользователь\Desktop\ЛЕТО-2015\фото-отчет\соц-деят+6деньтеатр\08062015937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471" y="1840863"/>
            <a:ext cx="2268086" cy="2308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C:\Users\Пользователь\Desktop\ЛЕТО-2015\фото-отчет\соц-деят+6деньтеатр\08062015939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98734"/>
            <a:ext cx="2267258" cy="2152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C:\Users\Пользователь\Desktop\ЛЕТО-2015\фото-отчет\соц-деят+6деньтеатр\08062015942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-5234" b="12193"/>
          <a:stretch/>
        </p:blipFill>
        <p:spPr bwMode="auto">
          <a:xfrm>
            <a:off x="3126028" y="4798750"/>
            <a:ext cx="2265565" cy="2105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68143" y="984186"/>
            <a:ext cx="3176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Отряд «Эрудит-Динамит», </a:t>
            </a:r>
          </a:p>
          <a:p>
            <a:r>
              <a:rPr lang="ru-RU" dirty="0"/>
              <a:t>постановка  «Как три богатыря искали невест»</a:t>
            </a:r>
          </a:p>
        </p:txBody>
      </p:sp>
      <p:pic>
        <p:nvPicPr>
          <p:cNvPr id="26" name="Рисунок 25" descr="C:\Users\Пользователь\Desktop\ЛЕТО-2015\фото-отчет\5-6день\9947835305485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7" t="28568" b="47735"/>
          <a:stretch/>
        </p:blipFill>
        <p:spPr bwMode="auto">
          <a:xfrm>
            <a:off x="6191186" y="1840863"/>
            <a:ext cx="1698912" cy="17508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C:\Users\Пользователь\Desktop\ЛЕТО-2015\фото-отчет\5-6день\9947835625485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4" t="21813" r="22194" b="55401"/>
          <a:stretch/>
        </p:blipFill>
        <p:spPr bwMode="auto">
          <a:xfrm>
            <a:off x="6817768" y="3343360"/>
            <a:ext cx="2226582" cy="18925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 descr="C:\Users\Пользователь\Desktop\ЛЕТО-2015\фото-отчет\5-6день\9947835473421.jp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23602" r="40461" b="32298"/>
          <a:stretch/>
        </p:blipFill>
        <p:spPr bwMode="auto">
          <a:xfrm>
            <a:off x="5915759" y="5150259"/>
            <a:ext cx="2592705" cy="16586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386574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Любовь\Desktop\[wallcoo]_spring_scene_cj_2_0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6" y="372"/>
            <a:ext cx="9144000" cy="6858000"/>
          </a:xfrm>
          <a:prstGeom prst="rect">
            <a:avLst/>
          </a:prstGeom>
          <a:noFill/>
        </p:spPr>
      </p:pic>
      <p:pic>
        <p:nvPicPr>
          <p:cNvPr id="7172" name="Picture 4" descr="C:\Users\Пользователь\Desktop\ЛЕТО-2015\фото-отчет\7день-музыкальная высота\IMG_41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17778"/>
          <a:stretch/>
        </p:blipFill>
        <p:spPr bwMode="auto">
          <a:xfrm rot="20324707">
            <a:off x="191607" y="1632842"/>
            <a:ext cx="4759746" cy="27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3472" y="193385"/>
            <a:ext cx="7048083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 7   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«Музыкальная высота»</a:t>
            </a:r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1" name="Picture 3" descr="C:\Users\Пользователь\Desktop\ЛЕТО-2015\фото-отчет\7день-музыкальная высота\IMG_41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 r="12083"/>
          <a:stretch/>
        </p:blipFill>
        <p:spPr bwMode="auto">
          <a:xfrm rot="1307709">
            <a:off x="4582176" y="1768412"/>
            <a:ext cx="4466915" cy="24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Пользователь\Desktop\ЛЕТО-2015\фото-отчет\7день-музыкальная высота\IMG_41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t="29630" r="16666"/>
          <a:stretch/>
        </p:blipFill>
        <p:spPr bwMode="auto">
          <a:xfrm>
            <a:off x="2339752" y="4363524"/>
            <a:ext cx="4293765" cy="249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93823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4" y="0"/>
            <a:ext cx="9156154" cy="68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476672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/>
              <a:t>День 8 «Поляна </a:t>
            </a:r>
            <a:r>
              <a:rPr lang="ru-RU" sz="4000" b="1" i="1" dirty="0" smtClean="0"/>
              <a:t>Здоровья»</a:t>
            </a:r>
            <a:endParaRPr lang="ru-RU" sz="4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00692" y="1103271"/>
            <a:ext cx="3654545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Веселая эстафета и новые виды спорта.</a:t>
            </a:r>
            <a:endParaRPr lang="ru-RU" sz="2800" dirty="0"/>
          </a:p>
        </p:txBody>
      </p:sp>
      <p:pic>
        <p:nvPicPr>
          <p:cNvPr id="5" name="Picture 3" descr="E:\IMG_41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6" r="15867"/>
          <a:stretch/>
        </p:blipFill>
        <p:spPr bwMode="auto">
          <a:xfrm>
            <a:off x="44286" y="2266422"/>
            <a:ext cx="4092997" cy="1927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IMG_42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2" r="7793"/>
          <a:stretch/>
        </p:blipFill>
        <p:spPr bwMode="auto">
          <a:xfrm>
            <a:off x="345282" y="4434955"/>
            <a:ext cx="2880320" cy="2423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2" descr="E:\DSCN95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4" b="17823"/>
          <a:stretch/>
        </p:blipFill>
        <p:spPr bwMode="auto">
          <a:xfrm>
            <a:off x="4601235" y="1130523"/>
            <a:ext cx="4271992" cy="2045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IMG_41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19253" r="13237"/>
          <a:stretch/>
        </p:blipFill>
        <p:spPr bwMode="auto">
          <a:xfrm>
            <a:off x="4427984" y="4077072"/>
            <a:ext cx="4618495" cy="26816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9050997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" y="0"/>
            <a:ext cx="9156154" cy="68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520" y="3140968"/>
            <a:ext cx="33149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МЫ ЗА ЗДОРОВЫЙ ОБРАЗ ЖИЗНИ!!!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ДА ЗДРАВСТВУЕТ СПОРТ И ЗДОРОВЬЕ!!!</a:t>
            </a:r>
            <a:endParaRPr lang="ru-RU" sz="2800" b="1" dirty="0"/>
          </a:p>
        </p:txBody>
      </p:sp>
      <p:pic>
        <p:nvPicPr>
          <p:cNvPr id="2" name="Picture 2" descr="E:\IMG_42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r="14198"/>
          <a:stretch/>
        </p:blipFill>
        <p:spPr bwMode="auto">
          <a:xfrm>
            <a:off x="388608" y="236272"/>
            <a:ext cx="3178107" cy="252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4" descr="E:\IMG_42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2" t="25000"/>
          <a:stretch/>
        </p:blipFill>
        <p:spPr bwMode="auto">
          <a:xfrm>
            <a:off x="4067944" y="196634"/>
            <a:ext cx="4896544" cy="311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5" descr="E:\IMG_43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r="10508" b="10904"/>
          <a:stretch/>
        </p:blipFill>
        <p:spPr bwMode="auto">
          <a:xfrm>
            <a:off x="3721355" y="3573016"/>
            <a:ext cx="5076056" cy="3013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7153140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Любовь\Desktop\[wallcoo]_spring_scene_cj_2_0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14876" y="1142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Picture 4" descr="&amp;Icy;&amp;zcy;&amp;ocy;&amp;bcy;&amp;rcy;&amp;acy;&amp;zhcy;&amp;iecy;&amp;ncy;&amp;icy;&amp;iecy; &amp;dcy;&amp;lcy;&amp;yacy; &amp;pcy;&amp;lcy;&amp;iecy;&amp;jcy;&amp;kcy;&amp;acy;&amp;scy;&amp;tcy;&amp;acy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361"/>
            <a:ext cx="4547964" cy="341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&amp;Icy;&amp;zcy;&amp;ocy;&amp;bcy;&amp;rcy;&amp;acy;&amp;zhcy;&amp;iecy;&amp;ncy;&amp;icy;&amp;iecy; &amp;dcy;&amp;lcy;&amp;yacy; &amp;pcy;&amp;lcy;&amp;iecy;&amp;jcy;&amp;kcy;&amp;acy;&amp;scy;&amp;tcy;&amp;acy;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" y="3786464"/>
            <a:ext cx="3960886" cy="297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3" y="332656"/>
            <a:ext cx="2088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9  </a:t>
            </a:r>
            <a:r>
              <a:rPr lang="ru-RU" sz="2800" b="1" dirty="0"/>
              <a:t>ДЕНЬ </a:t>
            </a:r>
          </a:p>
          <a:p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 rot="19309851">
            <a:off x="-127400" y="1279950"/>
            <a:ext cx="4025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  Д О Л И Н Е    –    Р О С </a:t>
            </a:r>
            <a:r>
              <a:rPr lang="ru-RU" sz="3200" dirty="0" err="1" smtClean="0"/>
              <a:t>С</a:t>
            </a:r>
            <a:r>
              <a:rPr lang="ru-RU" sz="3200" dirty="0" smtClean="0"/>
              <a:t> И Я</a:t>
            </a:r>
            <a:endParaRPr lang="ru-RU" dirty="0" smtClean="0"/>
          </a:p>
        </p:txBody>
      </p:sp>
      <p:sp>
        <p:nvSpPr>
          <p:cNvPr id="12" name="TextBox 11"/>
          <p:cNvSpPr txBox="1"/>
          <p:nvPr/>
        </p:nvSpPr>
        <p:spPr>
          <a:xfrm rot="20036725">
            <a:off x="3863197" y="5135287"/>
            <a:ext cx="4909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 ПРАЗДНИКОМ  РОДИНА!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32010285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Букет"/>
          <p:cNvSpPr>
            <a:spLocks noChangeArrowheads="1"/>
          </p:cNvSpPr>
          <p:nvPr/>
        </p:nvSpPr>
        <p:spPr bwMode="auto">
          <a:xfrm>
            <a:off x="0" y="0"/>
            <a:ext cx="9144001" cy="6858000"/>
          </a:xfrm>
          <a:prstGeom prst="beve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67730"/>
            <a:ext cx="7872796" cy="104644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10  </a:t>
            </a:r>
            <a:r>
              <a:rPr lang="ru-RU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«Озеро Водяного»</a:t>
            </a:r>
          </a:p>
          <a:p>
            <a:r>
              <a:rPr lang="ru-RU" b="1" i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i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5" name="Picture 2" descr="C:\Users\Пользователь\Desktop\ЛЕТО-2015\фото-отчет\15.06\IMG_43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0" t="31243" r="15932"/>
          <a:stretch/>
        </p:blipFill>
        <p:spPr bwMode="auto">
          <a:xfrm rot="20453281">
            <a:off x="280435" y="1298177"/>
            <a:ext cx="4233434" cy="3156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Пользователь\Desktop\ЛЕТО-2015\фото-отчет\15.06\IMG_43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4" t="24614" r="19830" b="23861"/>
          <a:stretch/>
        </p:blipFill>
        <p:spPr bwMode="auto">
          <a:xfrm rot="787298">
            <a:off x="4496808" y="1328290"/>
            <a:ext cx="4107051" cy="31547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1724" y="4840952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озера водяного   Русалки нам загадывали загадки .</a:t>
            </a:r>
          </a:p>
          <a:p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 Леди Гроза нам мешала веселиться и играть 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041452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9" descr="Букет"/>
          <p:cNvSpPr>
            <a:spLocks noChangeArrowheads="1"/>
          </p:cNvSpPr>
          <p:nvPr/>
        </p:nvSpPr>
        <p:spPr bwMode="auto">
          <a:xfrm>
            <a:off x="-15280" y="0"/>
            <a:ext cx="9612560" cy="7245424"/>
          </a:xfrm>
          <a:prstGeom prst="beve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</p:txBody>
      </p:sp>
      <p:pic>
        <p:nvPicPr>
          <p:cNvPr id="3" name="Picture 2" descr="C:\Users\Пользователь\Desktop\ЛЕТО-2015\фото-отчет\16.06 - день загадок\20150616_1205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7" t="21398" r="13559" b="9110"/>
          <a:stretch/>
        </p:blipFill>
        <p:spPr bwMode="auto">
          <a:xfrm>
            <a:off x="179513" y="242160"/>
            <a:ext cx="2808312" cy="22576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Пользователь\Desktop\ЛЕТО-2015\фото-отчет\16.06 - день загадок\20150616_1205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6" t="28743" b="5932"/>
          <a:stretch/>
        </p:blipFill>
        <p:spPr bwMode="auto">
          <a:xfrm>
            <a:off x="3238759" y="317630"/>
            <a:ext cx="3161221" cy="21067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Пользователь\Desktop\ЛЕТО-2015\фото-отчет\16.06 - день загадок\20150616_1205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9" t="36547" r="50000" b="26907"/>
          <a:stretch/>
        </p:blipFill>
        <p:spPr bwMode="auto">
          <a:xfrm>
            <a:off x="179513" y="2819988"/>
            <a:ext cx="2573734" cy="1555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Пользователь\Desktop\ЛЕТО-2015\фото-отчет\16.06 - день загадок\20150616_1205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7" t="31850" r="28220"/>
          <a:stretch/>
        </p:blipFill>
        <p:spPr bwMode="auto">
          <a:xfrm>
            <a:off x="1187624" y="3946518"/>
            <a:ext cx="2088232" cy="29039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Пользователь\Desktop\ЛЕТО-2015\фото-отчет\16.06 - день загадок\20150616_1214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25070" r="43390"/>
          <a:stretch/>
        </p:blipFill>
        <p:spPr bwMode="auto">
          <a:xfrm>
            <a:off x="3419872" y="2738896"/>
            <a:ext cx="2296828" cy="2415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Пользователь\Desktop\ЛЕТО-2015\фото-отчет\16.06 - день загадок\20150616_12151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5" t="57274" r="47457"/>
          <a:stretch/>
        </p:blipFill>
        <p:spPr bwMode="auto">
          <a:xfrm>
            <a:off x="5129119" y="4375954"/>
            <a:ext cx="1270861" cy="23441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Пользователь\Desktop\ЛЕТО-2015\фото-отчет\16.06 - день загадок\20150616_12151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5" t="52472" r="8814" b="17302"/>
          <a:stretch/>
        </p:blipFill>
        <p:spPr bwMode="auto">
          <a:xfrm>
            <a:off x="6660232" y="4718853"/>
            <a:ext cx="2092271" cy="1658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99980" y="1721308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СТАРТ ! </a:t>
            </a:r>
          </a:p>
          <a:p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ВНИМАНИЕ!  …</a:t>
            </a:r>
          </a:p>
          <a:p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М  А Р Ш!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350288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D:\рабочий стол\Рабочий стол\Мои рисунки\фоны презентаций\смайлики\2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-71438"/>
            <a:ext cx="82867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28625" y="2046288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ru-RU" sz="2800" b="1" smtClean="0">
                <a:latin typeface="Georgia" pitchFamily="18" charset="0"/>
                <a:cs typeface="Times New Roman" pitchFamily="18" charset="0"/>
              </a:rPr>
              <a:t>создать условия для полноценного отдыха и оздоровления детей;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b="1" smtClean="0">
                <a:latin typeface="Georgia" pitchFamily="18" charset="0"/>
                <a:cs typeface="Times New Roman" pitchFamily="18" charset="0"/>
              </a:rPr>
              <a:t> развивать внутренний потенциал, содействовать формированию ключевых компетенций воспитанников на основе включения их в разнообразную, общественно- значимую и личностно -ориентированную деятельность;</a:t>
            </a:r>
          </a:p>
          <a:p>
            <a:pPr eaLnBrk="1" hangingPunct="1">
              <a:buFont typeface="Arial" charset="0"/>
              <a:buNone/>
            </a:pPr>
            <a:endParaRPr lang="ru-RU" sz="2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2536825" y="1000125"/>
            <a:ext cx="4178300" cy="2643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_AntiqueTradyTtlB&amp;W"/>
              </a:rPr>
              <a:t>ЦЕЛЬ:</a:t>
            </a:r>
          </a:p>
          <a:p>
            <a:pPr algn="ctr"/>
            <a:endParaRPr lang="ru-RU" sz="20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_AntiqueTradyTtlB&amp;W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3238512723"/>
              </p:ext>
            </p:extLst>
          </p:nvPr>
        </p:nvGraphicFramePr>
        <p:xfrm>
          <a:off x="571472" y="428604"/>
          <a:ext cx="8215370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Группа 22"/>
          <p:cNvGrpSpPr/>
          <p:nvPr/>
        </p:nvGrpSpPr>
        <p:grpSpPr>
          <a:xfrm>
            <a:off x="3643306" y="2617508"/>
            <a:ext cx="2214578" cy="1837298"/>
            <a:chOff x="1308769" y="425838"/>
            <a:chExt cx="2214578" cy="1837298"/>
          </a:xfrm>
          <a:scene3d>
            <a:camera prst="orthographicFront"/>
            <a:lightRig rig="threePt" dir="t"/>
          </a:scene3d>
        </p:grpSpPr>
        <p:sp>
          <p:nvSpPr>
            <p:cNvPr id="24" name="Прямоугольник 23"/>
            <p:cNvSpPr/>
            <p:nvPr/>
          </p:nvSpPr>
          <p:spPr>
            <a:xfrm>
              <a:off x="1308769" y="451512"/>
              <a:ext cx="2198253" cy="1811624"/>
            </a:xfrm>
            <a:prstGeom prst="rect">
              <a:avLst/>
            </a:prstGeom>
            <a:solidFill>
              <a:srgbClr val="660066"/>
            </a:solidFill>
            <a:sp3d>
              <a:bevelT/>
            </a:sp3d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1325094" y="425838"/>
              <a:ext cx="2198253" cy="18116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9210" tIns="29210" rIns="29210" bIns="2921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>
                  <a:solidFill>
                    <a:schemeClr val="bg1"/>
                  </a:solidFill>
                  <a:latin typeface="a_Moderno" pitchFamily="82" charset="-52"/>
                </a:rPr>
                <a:t>ОБЕСПЕЧЕНИЕ КАДРАМИ</a:t>
              </a:r>
            </a:p>
          </p:txBody>
        </p:sp>
      </p:grpSp>
      <p:pic>
        <p:nvPicPr>
          <p:cNvPr id="5125" name="Picture 2" descr="D:\рабочий стол\Рабочий стол\Мои рисунки\фоны презентаций\смайлики\mw01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643063"/>
            <a:ext cx="1428750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" descr="D:\рабочий стол\Рабочий стол\Мои рисунки\фоны презентаций\смайлики\baby14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5250" y="3000375"/>
            <a:ext cx="12573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24630533"/>
              </p:ext>
            </p:extLst>
          </p:nvPr>
        </p:nvGraphicFramePr>
        <p:xfrm>
          <a:off x="285720" y="0"/>
          <a:ext cx="8715436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0" y="5361632"/>
            <a:ext cx="7572375" cy="121443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_AssuanTitulStrDst" pitchFamily="18" charset="-52"/>
                <a:ea typeface="+mj-ea"/>
                <a:cs typeface="+mj-cs"/>
              </a:rPr>
              <a:t>Материально-техническое </a:t>
            </a:r>
            <a:endParaRPr lang="ru-RU" sz="3200" b="1" dirty="0">
              <a:solidFill>
                <a:srgbClr val="002060"/>
              </a:solidFill>
              <a:latin typeface="a_AssuanTitulStrDst" pitchFamily="18" charset="-52"/>
              <a:ea typeface="+mj-ea"/>
              <a:cs typeface="+mj-cs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_AssuanTitulStrDst" pitchFamily="18" charset="-52"/>
                <a:ea typeface="+mj-ea"/>
                <a:cs typeface="+mj-cs"/>
              </a:rPr>
              <a:t>обеспечение</a:t>
            </a:r>
            <a:r>
              <a:rPr lang="ru-RU" sz="3200" dirty="0" smtClean="0">
                <a:solidFill>
                  <a:srgbClr val="002060"/>
                </a:solidFill>
                <a:latin typeface="a_AssuanTitulStrDst" pitchFamily="18" charset="-52"/>
                <a:ea typeface="+mj-ea"/>
                <a:cs typeface="+mj-cs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_AssuanTitulStrDst" pitchFamily="18" charset="-52"/>
                <a:ea typeface="+mj-ea"/>
                <a:cs typeface="+mj-cs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a_AssuanTitulStrDst" pitchFamily="18" charset="-52"/>
                <a:ea typeface="+mj-ea"/>
                <a:cs typeface="+mj-cs"/>
              </a:rPr>
            </a:br>
            <a:endParaRPr lang="ru-RU" sz="3200" dirty="0">
              <a:solidFill>
                <a:srgbClr val="002060"/>
              </a:solidFill>
              <a:latin typeface="a_AssuanTitulStrDst" pitchFamily="18" charset="-52"/>
              <a:ea typeface="+mj-ea"/>
              <a:cs typeface="+mj-cs"/>
            </a:endParaRPr>
          </a:p>
        </p:txBody>
      </p:sp>
      <p:pic>
        <p:nvPicPr>
          <p:cNvPr id="6148" name="Picture 6" descr="D:\рабочий стол\Рабочий стол\Мои рисунки\фоны презентаций\смайлики\g1003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38" y="34290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395094"/>
              </p:ext>
            </p:extLst>
          </p:nvPr>
        </p:nvGraphicFramePr>
        <p:xfrm>
          <a:off x="35719" y="1305439"/>
          <a:ext cx="9144000" cy="5536215"/>
        </p:xfrm>
        <a:graphic>
          <a:graphicData uri="http://schemas.openxmlformats.org/drawingml/2006/table">
            <a:tbl>
              <a:tblPr/>
              <a:tblGrid>
                <a:gridCol w="1907704"/>
                <a:gridCol w="7236296"/>
              </a:tblGrid>
              <a:tr h="381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8.00 - 9.00 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Прием детей, линейка.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«Мы вам рады, с добрым утром!»;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410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9.00 - 9.15 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Утренняя зарядка.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5416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9.15 – 10.00 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Завтрак.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«Нас столовая зовет, полезная каша и вкусный компот!»;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6781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10.00 – 12.00 </a:t>
                      </a:r>
                      <a:endParaRPr lang="ru-RU" sz="2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Работа по плану, общественно-полезный труд, работа кружков и секций.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381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12.00 – 13.00 </a:t>
                      </a:r>
                      <a:endParaRPr lang="ru-RU" sz="2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Оздоровительные процедуры.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 Лишь заслышим зов игры, быстро на улицу выбежим мы, ждет нас здесь много забав интересных, соревнований, прогулок чудесных!»;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381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13.00 – 14.00 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Обед. </a:t>
                      </a:r>
                      <a:endParaRPr lang="ru-RU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381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14.00 – 14.30 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подготовка ко сну, отрядные дела </a:t>
                      </a:r>
                      <a:endParaRPr lang="ru-RU" sz="20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381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14.00 – 15.30 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Дневной сон.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занятия в отрядах; работа кружков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381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15.30 – 16.30 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операция «Уют»:  «Надо в порядок все привести, в спальне   убраться и пол подмести!»;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ПОЛДНИК </a:t>
                      </a: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381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16.30 – 17.30 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Работа</a:t>
                      </a:r>
                      <a:r>
                        <a:rPr lang="ru-RU" sz="20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по плану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кружков и секций </a:t>
                      </a:r>
                      <a:r>
                        <a:rPr lang="ru-RU" sz="20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381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17.30 -18.00 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Вечерняя линейка, уход домой. </a:t>
                      </a:r>
                    </a:p>
                  </a:txBody>
                  <a:tcPr marL="49718" marR="49718" marT="83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00034" y="116632"/>
            <a:ext cx="8215370" cy="1440160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CanUp">
              <a:avLst/>
            </a:prstTxWarp>
            <a:spAutoFit/>
          </a:bodyPr>
          <a:lstStyle/>
          <a:p>
            <a:pPr algn="ctr">
              <a:defRPr/>
            </a:pPr>
            <a:r>
              <a:rPr lang="ru-RU" sz="4400" b="1" dirty="0">
                <a:ln w="63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0000FF"/>
                    </a:gs>
                    <a:gs pos="21001">
                      <a:srgbClr val="0819FB"/>
                    </a:gs>
                    <a:gs pos="35001">
                      <a:srgbClr val="66FFFF"/>
                    </a:gs>
                    <a:gs pos="52000">
                      <a:srgbClr val="FF0066"/>
                    </a:gs>
                    <a:gs pos="73000">
                      <a:srgbClr val="FF3300"/>
                    </a:gs>
                    <a:gs pos="88000">
                      <a:srgbClr val="FFFF00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t-Nouveau 1895-Contour" pitchFamily="2" charset="0"/>
              </a:rPr>
              <a:t>РЕЖИМ </a:t>
            </a:r>
            <a:r>
              <a:rPr lang="ru-RU" sz="4400" b="1" dirty="0" smtClean="0">
                <a:ln w="63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0000FF"/>
                    </a:gs>
                    <a:gs pos="21001">
                      <a:srgbClr val="0819FB"/>
                    </a:gs>
                    <a:gs pos="35001">
                      <a:srgbClr val="66FFFF"/>
                    </a:gs>
                    <a:gs pos="52000">
                      <a:srgbClr val="FF0066"/>
                    </a:gs>
                    <a:gs pos="73000">
                      <a:srgbClr val="FF3300"/>
                    </a:gs>
                    <a:gs pos="88000">
                      <a:srgbClr val="FFFF00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t-Nouveau 1895-Contour" pitchFamily="2" charset="0"/>
              </a:rPr>
              <a:t>ДНЯ</a:t>
            </a:r>
            <a:endParaRPr lang="ru-RU" sz="4400" b="1" dirty="0">
              <a:ln w="635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0000FF"/>
                  </a:gs>
                  <a:gs pos="21001">
                    <a:srgbClr val="0819FB"/>
                  </a:gs>
                  <a:gs pos="35001">
                    <a:srgbClr val="66FFFF"/>
                  </a:gs>
                  <a:gs pos="52000">
                    <a:srgbClr val="FF0066"/>
                  </a:gs>
                  <a:gs pos="73000">
                    <a:srgbClr val="FF3300"/>
                  </a:gs>
                  <a:gs pos="88000">
                    <a:srgbClr val="FFFF00"/>
                  </a:gs>
                  <a:gs pos="100000">
                    <a:srgbClr val="A603AB"/>
                  </a:gs>
                </a:gsLst>
                <a:lin ang="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t-Nouveau 1895-Contour" pitchFamily="2" charset="0"/>
            </a:endParaRPr>
          </a:p>
        </p:txBody>
      </p:sp>
      <p:pic>
        <p:nvPicPr>
          <p:cNvPr id="8219" name="Picture 28" descr="PE0227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3929194"/>
            <a:ext cx="1296144" cy="160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DCIM\161___09\IMG_406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3"/>
          <a:stretch/>
        </p:blipFill>
        <p:spPr bwMode="auto">
          <a:xfrm>
            <a:off x="17665" y="788"/>
            <a:ext cx="9018831" cy="3625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G:\DCIM\161___09\IMG_40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4006919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733528" y="4437112"/>
            <a:ext cx="432048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Добро пожаловать в мир чудес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796728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323528" y="642938"/>
            <a:ext cx="6477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FF00"/>
                </a:solidFill>
              </a:rPr>
              <a:t>Н</a:t>
            </a:r>
          </a:p>
          <a:p>
            <a:r>
              <a:rPr lang="ru-RU" sz="3600" b="1" dirty="0">
                <a:solidFill>
                  <a:srgbClr val="00FF00"/>
                </a:solidFill>
              </a:rPr>
              <a:t>А</a:t>
            </a:r>
          </a:p>
          <a:p>
            <a:r>
              <a:rPr lang="ru-RU" sz="3600" b="1" dirty="0">
                <a:solidFill>
                  <a:srgbClr val="00FF00"/>
                </a:solidFill>
              </a:rPr>
              <a:t>Ш</a:t>
            </a:r>
          </a:p>
          <a:p>
            <a:r>
              <a:rPr lang="ru-RU" sz="3600" b="1" dirty="0">
                <a:solidFill>
                  <a:srgbClr val="00FF00"/>
                </a:solidFill>
              </a:rPr>
              <a:t>И</a:t>
            </a:r>
          </a:p>
          <a:p>
            <a:endParaRPr lang="ru-RU" dirty="0"/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8060821" y="404664"/>
            <a:ext cx="687643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Б</a:t>
            </a:r>
          </a:p>
          <a:p>
            <a:r>
              <a:rPr lang="ru-RU" sz="3600" b="1" dirty="0">
                <a:solidFill>
                  <a:schemeClr val="bg1"/>
                </a:solidFill>
              </a:rPr>
              <a:t>У</a:t>
            </a:r>
          </a:p>
          <a:p>
            <a:r>
              <a:rPr lang="ru-RU" sz="3600" b="1" dirty="0">
                <a:solidFill>
                  <a:schemeClr val="bg1"/>
                </a:solidFill>
              </a:rPr>
              <a:t>Д</a:t>
            </a:r>
          </a:p>
          <a:p>
            <a:r>
              <a:rPr lang="ru-RU" sz="3600" b="1" dirty="0">
                <a:solidFill>
                  <a:schemeClr val="bg1"/>
                </a:solidFill>
              </a:rPr>
              <a:t>Н</a:t>
            </a:r>
          </a:p>
          <a:p>
            <a:r>
              <a:rPr lang="ru-RU" sz="3600" b="1" dirty="0">
                <a:solidFill>
                  <a:schemeClr val="bg1"/>
                </a:solidFill>
              </a:rPr>
              <a:t>И</a:t>
            </a:r>
          </a:p>
          <a:p>
            <a:endParaRPr lang="ru-RU" sz="3200" b="1" dirty="0">
              <a:solidFill>
                <a:srgbClr val="00FF00"/>
              </a:solidFill>
            </a:endParaRPr>
          </a:p>
        </p:txBody>
      </p:sp>
      <p:pic>
        <p:nvPicPr>
          <p:cNvPr id="5" name="Рисунок 4" descr="C:\Users\Пользователь\Desktop\ЛЕТО-2015\фото-отчет\уголки отрядов\IMG_39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6" t="6407" r="20876" b="32947"/>
          <a:stretch/>
        </p:blipFill>
        <p:spPr bwMode="auto">
          <a:xfrm>
            <a:off x="1219199" y="116632"/>
            <a:ext cx="6567487" cy="453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E:\DCIM\161___09\IMG_38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9" t="9982"/>
          <a:stretch/>
        </p:blipFill>
        <p:spPr bwMode="auto">
          <a:xfrm>
            <a:off x="28229" y="4249903"/>
            <a:ext cx="3823692" cy="260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DCIM\161___09\IMG_38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r="8499"/>
          <a:stretch/>
        </p:blipFill>
        <p:spPr bwMode="auto">
          <a:xfrm>
            <a:off x="4924561" y="4249902"/>
            <a:ext cx="4190517" cy="260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CIM\161___09\IMG_38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6" r="29300"/>
          <a:stretch/>
        </p:blipFill>
        <p:spPr bwMode="auto">
          <a:xfrm>
            <a:off x="323528" y="1318456"/>
            <a:ext cx="2246770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DCIM\161___09\IMG_38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9" t="9868" r="36879" b="38966"/>
          <a:stretch/>
        </p:blipFill>
        <p:spPr bwMode="auto">
          <a:xfrm>
            <a:off x="5624840" y="1318456"/>
            <a:ext cx="3487162" cy="26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DCIM\161___09\IMG_38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t="9017" b="31283"/>
          <a:stretch/>
        </p:blipFill>
        <p:spPr bwMode="auto">
          <a:xfrm>
            <a:off x="16353" y="4293096"/>
            <a:ext cx="5608487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DCIM\161___09\IMG_389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9" r="25404"/>
          <a:stretch/>
        </p:blipFill>
        <p:spPr bwMode="auto">
          <a:xfrm>
            <a:off x="6876256" y="4531432"/>
            <a:ext cx="163311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16632"/>
            <a:ext cx="8788474" cy="283154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 1         ДЕНЬ ЗАЩИТЫ ДЕТЕЙ</a:t>
            </a:r>
          </a:p>
          <a:p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/>
              <a:t>«Увлекательное путешествие – </a:t>
            </a:r>
            <a:endParaRPr lang="ru-RU" sz="3200" b="1" dirty="0" smtClean="0"/>
          </a:p>
          <a:p>
            <a:r>
              <a:rPr lang="ru-RU" sz="3200" b="1" dirty="0"/>
              <a:t> </a:t>
            </a:r>
            <a:r>
              <a:rPr lang="ru-RU" sz="3200" b="1" dirty="0" smtClean="0"/>
              <a:t>                     лес-чудес   </a:t>
            </a:r>
          </a:p>
          <a:p>
            <a:r>
              <a:rPr lang="ru-RU" sz="3200" b="1" dirty="0" smtClean="0"/>
              <a:t>                       за </a:t>
            </a:r>
            <a:r>
              <a:rPr lang="ru-RU" sz="3200" b="1" dirty="0"/>
              <a:t>15 дней»</a:t>
            </a:r>
            <a:endParaRPr lang="ru-RU" sz="3200" dirty="0"/>
          </a:p>
          <a:p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022146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CIM\161___09\IMG_39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13245"/>
          <a:stretch/>
        </p:blipFill>
        <p:spPr bwMode="auto">
          <a:xfrm>
            <a:off x="359190" y="1484784"/>
            <a:ext cx="3601186" cy="23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DCIM\161___09\IMG_39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-29064" r="22181" b="12119"/>
          <a:stretch/>
        </p:blipFill>
        <p:spPr bwMode="auto">
          <a:xfrm>
            <a:off x="5412104" y="-1251521"/>
            <a:ext cx="3480242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DCIM\161___09\IMG_38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4" r="28224"/>
          <a:stretch/>
        </p:blipFill>
        <p:spPr bwMode="auto">
          <a:xfrm>
            <a:off x="4860032" y="3427840"/>
            <a:ext cx="4258022" cy="323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Пользователь\Desktop\ЛЕТО-2015\фото-отчет\IMG_39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4"/>
          <a:stretch/>
        </p:blipFill>
        <p:spPr bwMode="auto">
          <a:xfrm>
            <a:off x="92858" y="4127228"/>
            <a:ext cx="41338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3258" y="45785"/>
            <a:ext cx="4925131" cy="184665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 2</a:t>
            </a:r>
          </a:p>
          <a:p>
            <a:r>
              <a:rPr lang="ru-RU" sz="32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  <a:r>
              <a:rPr lang="ru-RU" sz="3200" b="1" dirty="0" smtClean="0">
                <a:solidFill>
                  <a:schemeClr val="bg1"/>
                </a:solidFill>
              </a:rPr>
              <a:t>«</a:t>
            </a:r>
            <a:r>
              <a:rPr lang="ru-RU" sz="3200" b="1" dirty="0">
                <a:solidFill>
                  <a:schemeClr val="bg1"/>
                </a:solidFill>
              </a:rPr>
              <a:t>Тропинка - </a:t>
            </a:r>
            <a:r>
              <a:rPr lang="en-US" sz="3200" b="1" dirty="0">
                <a:solidFill>
                  <a:schemeClr val="bg1"/>
                </a:solidFill>
              </a:rPr>
              <a:t>SOS</a:t>
            </a:r>
            <a:r>
              <a:rPr lang="ru-RU" sz="3200" b="1" dirty="0">
                <a:solidFill>
                  <a:schemeClr val="bg1"/>
                </a:solidFill>
              </a:rPr>
              <a:t>»</a:t>
            </a:r>
            <a:endParaRPr lang="ru-RU" sz="3200" dirty="0">
              <a:solidFill>
                <a:schemeClr val="bg1"/>
              </a:solidFill>
            </a:endParaRPr>
          </a:p>
          <a:p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924050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FF00"/>
        </a:solidFill>
        <a:ln w="9525">
          <a:solidFill>
            <a:srgbClr val="000000"/>
          </a:solidFill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_AlternaBrk" pitchFamily="34" charset="-52"/>
            <a:ea typeface="Times New Roman" pitchFamily="18" charset="0"/>
            <a:cs typeface="Times New Roman" pitchFamily="18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2650</TotalTime>
  <Words>466</Words>
  <Application>Microsoft Office PowerPoint</Application>
  <PresentationFormat>Экран (4:3)</PresentationFormat>
  <Paragraphs>103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190</cp:revision>
  <dcterms:created xsi:type="dcterms:W3CDTF">2009-02-14T03:40:29Z</dcterms:created>
  <dcterms:modified xsi:type="dcterms:W3CDTF">2015-06-26T06:15:28Z</dcterms:modified>
</cp:coreProperties>
</file>