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122" r:id="rId2"/>
  </p:sldMasterIdLst>
  <p:notesMasterIdLst>
    <p:notesMasterId r:id="rId22"/>
  </p:notesMasterIdLst>
  <p:sldIdLst>
    <p:sldId id="278" r:id="rId3"/>
    <p:sldId id="343" r:id="rId4"/>
    <p:sldId id="345" r:id="rId5"/>
    <p:sldId id="344" r:id="rId6"/>
    <p:sldId id="346" r:id="rId7"/>
    <p:sldId id="347" r:id="rId8"/>
    <p:sldId id="348" r:id="rId9"/>
    <p:sldId id="349" r:id="rId10"/>
    <p:sldId id="350" r:id="rId11"/>
    <p:sldId id="351" r:id="rId12"/>
    <p:sldId id="353" r:id="rId13"/>
    <p:sldId id="356" r:id="rId14"/>
    <p:sldId id="319" r:id="rId15"/>
    <p:sldId id="354" r:id="rId16"/>
    <p:sldId id="352" r:id="rId17"/>
    <p:sldId id="340" r:id="rId18"/>
    <p:sldId id="355" r:id="rId19"/>
    <p:sldId id="320" r:id="rId20"/>
    <p:sldId id="31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FFCC"/>
    <a:srgbClr val="990099"/>
    <a:srgbClr val="CC66FF"/>
    <a:srgbClr val="FF9933"/>
    <a:srgbClr val="FF9999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AE9F2CF-80A4-4913-94F8-71166D450F7B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A327F89-D7BA-4832-B16C-9005863BB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65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DC623-9B13-4C5B-AE54-874F768339B2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B834-7ED4-40BB-A622-04CC3F1D3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6A86-61BE-456A-8F99-A55A7E65C261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17DC-1A81-4285-A86F-969ED0293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789D-4F9D-463B-BC6E-43DAAD491FC0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5E25F-B672-4EDB-B637-9F3E8D2B8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DD35D-9DA2-4665-9D56-A13345EE7548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3EF5-DBC3-4517-8883-E9BCCAE64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10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6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6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8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38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3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0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60B9-87CC-45E0-9F63-29ED5CE6F449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46C2-4729-4EFB-98AB-08A4AE24A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7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3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D3D0D-5F95-4278-AE25-159D38E681E0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426B8-BEE3-4CD2-AF8A-378A331E4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F43E-CBDF-4351-95F2-8E79BF8BFA0C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FCC8-FF5E-41DE-A6F8-B5A474B7C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7CF-0F31-4ED7-903E-4EA0DBFE1D2B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2C197-DB4A-44A8-85D3-752AAB176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F66D2-B797-4C6D-93CE-ECCA07FC1726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7878-74F2-4D21-A404-79A31EA58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F6F5F-0A51-45EF-A516-E7875D0AB6B5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1351-8F67-4E76-9123-34B924CE7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F42B-0930-442C-89C0-74A3A343589F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750E-B3F3-402F-8086-D4693A43C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A96A-0595-470D-B81B-3F3CBE12EA21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333B-8BE7-4904-AD14-85A418A8F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000">
                <a:alpha val="65000"/>
              </a:srgbClr>
            </a:gs>
            <a:gs pos="25000">
              <a:srgbClr val="FF0000">
                <a:alpha val="79000"/>
              </a:srgbClr>
            </a:gs>
            <a:gs pos="50000">
              <a:srgbClr val="FFC000">
                <a:alpha val="75000"/>
              </a:srgbClr>
            </a:gs>
            <a:gs pos="64000">
              <a:srgbClr val="FF0066">
                <a:alpha val="56000"/>
              </a:srgbClr>
            </a:gs>
            <a:gs pos="75000">
              <a:srgbClr val="0070C0">
                <a:alpha val="48000"/>
              </a:srgbClr>
            </a:gs>
            <a:gs pos="100000">
              <a:srgbClr val="00FF00">
                <a:alpha val="7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D38101-4DD5-4E31-B245-E1ABC657C968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869CE2-F0D5-4EFA-9630-E8DFCEF51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26.06.2015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9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gif"/><Relationship Id="rId7" Type="http://schemas.openxmlformats.org/officeDocument/2006/relationships/image" Target="../media/image6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9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4" y="0"/>
            <a:ext cx="1147481" cy="61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 descr="9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" y="0"/>
            <a:ext cx="1541929" cy="8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4"/>
          <p:cNvSpPr>
            <a:spLocks noChangeArrowheads="1" noChangeShapeType="1" noTextEdit="1"/>
          </p:cNvSpPr>
          <p:nvPr/>
        </p:nvSpPr>
        <p:spPr bwMode="auto">
          <a:xfrm>
            <a:off x="187952" y="4522686"/>
            <a:ext cx="8821737" cy="24877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onlight"/>
              </a:rPr>
              <a:t>«РАДУГА  ЛЕТА"</a:t>
            </a:r>
            <a:endParaRPr lang="ru-RU" sz="2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Moonlight"/>
            </a:endParaRPr>
          </a:p>
          <a:p>
            <a:pPr algn="ctr"/>
            <a:endParaRPr lang="ru-RU" sz="2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Moonlight"/>
            </a:endParaRPr>
          </a:p>
        </p:txBody>
      </p:sp>
      <p:pic>
        <p:nvPicPr>
          <p:cNvPr id="3080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6" y="5042648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18285">
            <a:off x="3872158" y="2815765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062573">
            <a:off x="7925856" y="1758985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84977">
            <a:off x="2238850" y="4334426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7534">
            <a:off x="7832122" y="973103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рабочий стол\Рабочий стол\Мои рисунки\фоны презентаций\смайлики\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952" y="0"/>
            <a:ext cx="8286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WordArt 4"/>
          <p:cNvSpPr>
            <a:spLocks noChangeArrowheads="1" noChangeShapeType="1" noTextEdit="1"/>
          </p:cNvSpPr>
          <p:nvPr/>
        </p:nvSpPr>
        <p:spPr bwMode="auto">
          <a:xfrm>
            <a:off x="132440" y="1353132"/>
            <a:ext cx="8858250" cy="369794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 Летний  оздоровительный  лагерь</a:t>
            </a:r>
          </a:p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с дневным  пребыванием</a:t>
            </a:r>
          </a:p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при  </a:t>
            </a:r>
            <a:r>
              <a:rPr lang="ru-RU" sz="20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МАОУ Новоатьяловская СОШ</a:t>
            </a:r>
            <a:endParaRPr lang="ru-RU" sz="20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latin typeface="Bookman Old Style"/>
            </a:endParaRPr>
          </a:p>
        </p:txBody>
      </p:sp>
      <p:pic>
        <p:nvPicPr>
          <p:cNvPr id="3077" name="Picture 6" descr="5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6599" y="0"/>
            <a:ext cx="1606176" cy="172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84977">
            <a:off x="3993324" y="3503517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3296">
            <a:off x="4913834" y="5067639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73959" y="6090592"/>
            <a:ext cx="205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Июнь 2015г.</a:t>
            </a:r>
          </a:p>
          <a:p>
            <a:pPr algn="ctr"/>
            <a:r>
              <a:rPr lang="ru-RU" dirty="0" smtClean="0"/>
              <a:t>Часть-2</a:t>
            </a:r>
            <a:endParaRPr lang="ru-RU" dirty="0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овь\Desktop\0_b0cac_8e87aae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95022" y="55335"/>
            <a:ext cx="6953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 Татарский   - САБАНТУЙ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ользователь\Desktop\19.06.15\IMG_4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17407"/>
          <a:stretch/>
        </p:blipFill>
        <p:spPr bwMode="auto">
          <a:xfrm>
            <a:off x="0" y="1124744"/>
            <a:ext cx="3228206" cy="18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19.06.15\IMG_44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8148" b="14815"/>
          <a:stretch/>
        </p:blipFill>
        <p:spPr bwMode="auto">
          <a:xfrm>
            <a:off x="0" y="4643636"/>
            <a:ext cx="5169115" cy="22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19.06.15\IMG_44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t="23473" r="13958" b="18889"/>
          <a:stretch/>
        </p:blipFill>
        <p:spPr bwMode="auto">
          <a:xfrm>
            <a:off x="2267744" y="2702136"/>
            <a:ext cx="4245157" cy="20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19.06.15\IMG_44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18519" r="18333" b="12593"/>
          <a:stretch/>
        </p:blipFill>
        <p:spPr bwMode="auto">
          <a:xfrm>
            <a:off x="5494066" y="4442057"/>
            <a:ext cx="1491118" cy="22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19.06.15\IMG_44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10741" r="58542"/>
          <a:stretch/>
        </p:blipFill>
        <p:spPr bwMode="auto">
          <a:xfrm>
            <a:off x="7320314" y="2756322"/>
            <a:ext cx="14573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19.06.15\IMG_443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4" t="16297" r="6459"/>
          <a:stretch/>
        </p:blipFill>
        <p:spPr bwMode="auto">
          <a:xfrm>
            <a:off x="6239625" y="768951"/>
            <a:ext cx="2786364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19.06.15\IMG_446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4445" r="47500"/>
          <a:stretch/>
        </p:blipFill>
        <p:spPr bwMode="auto">
          <a:xfrm>
            <a:off x="241598" y="3108746"/>
            <a:ext cx="1588046" cy="15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ользователь\Desktop\19.06.15\IMG_447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9944"/>
          <a:stretch/>
        </p:blipFill>
        <p:spPr bwMode="auto">
          <a:xfrm>
            <a:off x="7125752" y="5102222"/>
            <a:ext cx="1925711" cy="15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ользователь\Desktop\19.06.15\IMG_447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14815" r="16526"/>
          <a:stretch/>
        </p:blipFill>
        <p:spPr bwMode="auto">
          <a:xfrm>
            <a:off x="3650286" y="928780"/>
            <a:ext cx="2131459" cy="1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301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21482"/>
            <a:ext cx="2347309" cy="184665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15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ru-RU" sz="3200" dirty="0"/>
          </a:p>
          <a:p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5813" y="302679"/>
            <a:ext cx="5686108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«Опушка РАССТАВАНИЯ»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Users\Пользователь\Desktop\ЛЕТО-2015\фото-отчет\22,06\20150622_140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C:\Users\Пользователь\Desktop\ЛЕТО-2015\фото-отчет\22,06\20150622_140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21" y="3158133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72573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ЛЕТО-2015\фото-отчет\IMG_3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48" y="2876706"/>
            <a:ext cx="2987824" cy="16806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ЛЕТО-2015\фото-отчет\IMG_3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/>
          <a:stretch/>
        </p:blipFill>
        <p:spPr bwMode="auto">
          <a:xfrm>
            <a:off x="4139952" y="4557357"/>
            <a:ext cx="2952328" cy="22189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ЛЕТО-2015\фото-отчет\уголки отрядов\IMG_3933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r="15417"/>
          <a:stretch/>
        </p:blipFill>
        <p:spPr bwMode="auto">
          <a:xfrm rot="1345256">
            <a:off x="6199634" y="335513"/>
            <a:ext cx="2668538" cy="2006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ЛЕТО-2015\фото-отчет\уголки отрядов\IMG_39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916"/>
          <a:stretch/>
        </p:blipFill>
        <p:spPr bwMode="auto">
          <a:xfrm>
            <a:off x="2915816" y="829080"/>
            <a:ext cx="3335288" cy="1983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ЛЕТО-2015\фото-отчет\уголки отрядов\IMG_39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593" r="23958" b="8889"/>
          <a:stretch/>
        </p:blipFill>
        <p:spPr bwMode="auto">
          <a:xfrm rot="20935403">
            <a:off x="223292" y="244286"/>
            <a:ext cx="2882634" cy="2050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ЛЕТО-2015\фото-отчет\зарядка\19.06.15\IMG_44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" y="2775536"/>
            <a:ext cx="4571999" cy="2571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415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Пользователь\Desktop\ЛЕТО-2015\фото-отчет\22,06\20150622_140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6" y="2432720"/>
            <a:ext cx="3150096" cy="4200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C:\Users\Пользователь\Desktop\ЛЕТО-2015\фото-отчет\22,06\20150622_140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32720"/>
            <a:ext cx="3886200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" descr="D:\рабочий стол\Рабочий стол\Мои рисунки\фоны презентаций\смайлики\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-71438"/>
            <a:ext cx="8286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15816" y="1268760"/>
            <a:ext cx="3600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ДО НОВЫХ   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             ВСТРЕЧ !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5949280"/>
            <a:ext cx="446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ВСТРЕТИМСЯ НА ВТОРОЙ СМЕНЕ 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image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6"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9" descr="Букет"/>
          <p:cNvSpPr>
            <a:spLocks noChangeArrowheads="1"/>
          </p:cNvSpPr>
          <p:nvPr/>
        </p:nvSpPr>
        <p:spPr bwMode="auto">
          <a:xfrm>
            <a:off x="-1" y="0"/>
            <a:ext cx="2500387" cy="6858000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053" name="AutoShape 10" descr="Букет"/>
          <p:cNvSpPr>
            <a:spLocks noChangeArrowheads="1"/>
          </p:cNvSpPr>
          <p:nvPr/>
        </p:nvSpPr>
        <p:spPr bwMode="auto">
          <a:xfrm>
            <a:off x="6012160" y="0"/>
            <a:ext cx="3131841" cy="6858000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210" y="380996"/>
            <a:ext cx="2320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Bookman Old Style" pitchFamily="18" charset="0"/>
              </a:rPr>
              <a:t>НА ЗАРЯДКУ СТАНОВИСЬ</a:t>
            </a:r>
            <a:endParaRPr lang="ru-RU" altLang="ru-RU" sz="24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500387" y="304365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ФОТОРЕПОРТАЖ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38180" y="504106"/>
            <a:ext cx="2320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ru-RU" altLang="ru-RU" sz="2800" b="1" dirty="0" smtClean="0">
                <a:solidFill>
                  <a:prstClr val="black"/>
                </a:solidFill>
                <a:latin typeface="Bookman Old Style" pitchFamily="18" charset="0"/>
              </a:rPr>
              <a:t>Приятного аппетита</a:t>
            </a:r>
            <a:endParaRPr lang="ru-RU" altLang="ru-RU" sz="28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C:\Users\Пользователь\Desktop\ЛЕТО-2015\фото-отчет\зарядка\IMG_4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" y="1581325"/>
            <a:ext cx="2675298" cy="2207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ЛЕТО-2015\фото-отчет\зарядка\IMG_43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31852"/>
          <a:stretch/>
        </p:blipFill>
        <p:spPr bwMode="auto">
          <a:xfrm>
            <a:off x="117445" y="4509120"/>
            <a:ext cx="3774040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ЛЕТО-2015\фото-отчет\зарядка\IMG_43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68" y="1581325"/>
            <a:ext cx="2926697" cy="2067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ЛЕТО-2015\фото-отчет\зарядка\IMG_43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6901"/>
          <a:stretch/>
        </p:blipFill>
        <p:spPr bwMode="auto">
          <a:xfrm>
            <a:off x="5619352" y="4573659"/>
            <a:ext cx="3410193" cy="21031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606"/>
            <a:ext cx="5338762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4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овь\Desktop\0_b0cac_8e87aae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312346" y="380998"/>
            <a:ext cx="2456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Тихий час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500387" y="304365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ФОТОРЕПОРТАЖ</a:t>
            </a:r>
          </a:p>
        </p:txBody>
      </p:sp>
      <p:pic>
        <p:nvPicPr>
          <p:cNvPr id="5" name="Picture 13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34" y="1394196"/>
            <a:ext cx="3658431" cy="36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603" y="193867"/>
            <a:ext cx="24568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Акция память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Users\Пользователь\Desktop\ЛЕТО-2015\фото-отчет\деду-100лет\IMG_4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2" y="2764786"/>
            <a:ext cx="3253608" cy="18301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ЛЕТО-2015\фото-отчет\деду-100лет\IMG_41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17778" r="15418"/>
          <a:stretch/>
        </p:blipFill>
        <p:spPr bwMode="auto">
          <a:xfrm>
            <a:off x="2500387" y="4696639"/>
            <a:ext cx="1537078" cy="2055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Пользователь\Desktop\ЛЕТО-2015\фото-отчет\деду-100лет\IMG_41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 r="83862" b="20000"/>
          <a:stretch/>
        </p:blipFill>
        <p:spPr bwMode="auto">
          <a:xfrm>
            <a:off x="172559" y="4594940"/>
            <a:ext cx="1601875" cy="2157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C:\Users\Пользователь\Desktop\ЛЕТО-2015\фото-отчет\уголки отрядов\спальни\IMG_40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45282"/>
            <a:ext cx="3803915" cy="21397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Пользователь\Desktop\ЛЕТО-2015\фото-отчет\уголки отрядов\спальни\IMG_40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32258" b="15556"/>
          <a:stretch/>
        </p:blipFill>
        <p:spPr bwMode="auto">
          <a:xfrm>
            <a:off x="5233252" y="3284984"/>
            <a:ext cx="3910748" cy="19926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Пользователь\Desktop\ЛЕТО-2015\фото-отчет\уголки отрядов\спальни\IMG_405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30000" b="17778"/>
          <a:stretch/>
        </p:blipFill>
        <p:spPr bwMode="auto">
          <a:xfrm>
            <a:off x="4479428" y="5216591"/>
            <a:ext cx="4477669" cy="15356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Пользователь\Desktop\ЛЕТО-2015\фото-отчет\ВОВ+робот\IMG_41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1"/>
          <a:stretch/>
        </p:blipFill>
        <p:spPr bwMode="auto">
          <a:xfrm>
            <a:off x="98305" y="1380479"/>
            <a:ext cx="2520186" cy="1639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086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ользователь\Desktop\20150618_1535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1"/>
          <a:stretch/>
        </p:blipFill>
        <p:spPr bwMode="auto">
          <a:xfrm>
            <a:off x="-14617" y="-12967"/>
            <a:ext cx="4154841" cy="39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Пользователь\Desktop\20150618_1535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1"/>
          <a:stretch/>
        </p:blipFill>
        <p:spPr bwMode="auto">
          <a:xfrm>
            <a:off x="4140223" y="-1"/>
            <a:ext cx="743009" cy="39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724" y="4527352"/>
            <a:ext cx="41199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Акция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 за здоровый образ жизни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G:\DCIM\161___09\IMG_40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r="3599"/>
          <a:stretch/>
        </p:blipFill>
        <p:spPr bwMode="auto">
          <a:xfrm>
            <a:off x="5220072" y="326800"/>
            <a:ext cx="2739748" cy="2028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DCIM\161___09\IMG_40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/>
          <a:stretch/>
        </p:blipFill>
        <p:spPr bwMode="auto">
          <a:xfrm>
            <a:off x="5796136" y="2360732"/>
            <a:ext cx="3024336" cy="2472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61___09\IMG_40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4"/>
          <a:stretch/>
        </p:blipFill>
        <p:spPr bwMode="auto">
          <a:xfrm>
            <a:off x="4288164" y="4340225"/>
            <a:ext cx="3020140" cy="2257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30439" y="304364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ФОТОРЕПОРТАЖ</a:t>
            </a:r>
          </a:p>
        </p:txBody>
      </p:sp>
      <p:pic>
        <p:nvPicPr>
          <p:cNvPr id="9" name="Picture 13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76" y="2354876"/>
            <a:ext cx="2304256" cy="231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7884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ЛЕТО-2015\фото-отчет\огород\IMG_4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41017" b="23861"/>
          <a:stretch/>
        </p:blipFill>
        <p:spPr bwMode="auto">
          <a:xfrm>
            <a:off x="395536" y="834167"/>
            <a:ext cx="2991173" cy="3916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ЛЕТО-2015\фото-отчет\огород\IMG_4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27928" r="41017" b="18136"/>
          <a:stretch/>
        </p:blipFill>
        <p:spPr bwMode="auto">
          <a:xfrm>
            <a:off x="5485036" y="2510163"/>
            <a:ext cx="2664296" cy="1740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95736" y="42426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ФОТОРЕПОРТАЖ</a:t>
            </a:r>
          </a:p>
        </p:txBody>
      </p:sp>
      <p:pic>
        <p:nvPicPr>
          <p:cNvPr id="5" name="Picture 13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7283"/>
            <a:ext cx="3240360" cy="324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Пользователь\Desktop\ЛЕТО-2015\фото-отчет\огород\IMG_3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30417"/>
          <a:stretch/>
        </p:blipFill>
        <p:spPr bwMode="auto">
          <a:xfrm>
            <a:off x="6814170" y="304363"/>
            <a:ext cx="2329830" cy="2304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ЛЕТО-2015\фото-отчет\огород\IMG_43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1482" r="19375" b="24309"/>
          <a:stretch/>
        </p:blipFill>
        <p:spPr bwMode="auto">
          <a:xfrm>
            <a:off x="534395" y="4733740"/>
            <a:ext cx="3713569" cy="2114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ЛЕТО-2015\фото-отчет\огород\IMG_43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0370" r="19376" b="7778"/>
          <a:stretch/>
        </p:blipFill>
        <p:spPr bwMode="auto">
          <a:xfrm>
            <a:off x="5000373" y="4417279"/>
            <a:ext cx="3666873" cy="2244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567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5485036" y="1945387"/>
            <a:ext cx="3624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«В здоровом теле -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58143" y="3714751"/>
            <a:ext cx="3054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здоровый дух!»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195736" y="42426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ФОТОРЕПОРТАЖ</a:t>
            </a:r>
          </a:p>
        </p:txBody>
      </p:sp>
      <p:pic>
        <p:nvPicPr>
          <p:cNvPr id="4099" name="Picture 3" descr="C:\Users\Пользователь\Desktop\ЛЕТО-2015\фото-отчет\8день-здоровья\кцсоон\IMG_4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5289019" cy="2975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4656"/>
            <a:ext cx="3240360" cy="324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Пользователь\Desktop\ЛЕТО-2015\фото-отчет\8день-здоровья\IMG_42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27083"/>
          <a:stretch/>
        </p:blipFill>
        <p:spPr bwMode="auto">
          <a:xfrm>
            <a:off x="250084" y="4437112"/>
            <a:ext cx="2409705" cy="2112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ЛЕТО-2015\фото-отчет\4-5 день\IMG_3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48" y="182946"/>
            <a:ext cx="3598894" cy="2024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ЛЕТО-2015\фото-отчет\4-5 день\IMG_39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9476" r="9583"/>
          <a:stretch/>
        </p:blipFill>
        <p:spPr bwMode="auto">
          <a:xfrm>
            <a:off x="2903569" y="4582760"/>
            <a:ext cx="2385450" cy="1966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ЛЕТО-2015\фото-отчет\зарядка\19.06.15\IMG_44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6" y="3714751"/>
            <a:ext cx="3552394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786063" y="357188"/>
            <a:ext cx="368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</a:rPr>
              <a:t>Ура! Конкурсы!</a:t>
            </a:r>
          </a:p>
        </p:txBody>
      </p:sp>
      <p:pic>
        <p:nvPicPr>
          <p:cNvPr id="14339" name="Picture 2" descr="F:\DCIM\101MSDCF\DSC01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214438"/>
            <a:ext cx="4357688" cy="3432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3" descr="F:\DCIM\101MSDCF\DSC0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2428875"/>
            <a:ext cx="4786312" cy="3286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357938" y="1643063"/>
            <a:ext cx="2608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Конкурс рисунков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«Осторожно огонь!»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00063" y="5000625"/>
            <a:ext cx="358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Конкурс рисунков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«Знай правила движения, как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таблицу умножения!»</a:t>
            </a:r>
          </a:p>
        </p:txBody>
      </p:sp>
      <p:pic>
        <p:nvPicPr>
          <p:cNvPr id="7" name="Picture 13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26904"/>
            <a:ext cx="2271675" cy="227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93399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День </a:t>
            </a:r>
            <a:r>
              <a:rPr lang="ru-RU" sz="32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11  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«ЧАЩА  ЗАГАДОК»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ru-RU" sz="3200" b="1" i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Picture 5" descr="C:\Users\Пользователь\Desktop\ЛЕТО-2015\фото-отчет\16.06 - день загадок\20150616_1104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5" b="48475"/>
          <a:stretch/>
        </p:blipFill>
        <p:spPr bwMode="auto">
          <a:xfrm rot="20383808">
            <a:off x="536629" y="1345381"/>
            <a:ext cx="2956302" cy="353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4" descr="C:\Users\Пользователь\Desktop\ЛЕТО-2015\фото-отчет\16.06 - день загадок\20150616_1101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79" b="53672"/>
          <a:stretch/>
        </p:blipFill>
        <p:spPr bwMode="auto">
          <a:xfrm>
            <a:off x="3851920" y="1039962"/>
            <a:ext cx="2057400" cy="271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C:\Users\Пользователь\Desktop\ЛЕТО-2015\фото-отчет\16.06 - день загадок\20150616_11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7" t="31002" b="27190"/>
          <a:stretch/>
        </p:blipFill>
        <p:spPr bwMode="auto">
          <a:xfrm rot="1327047">
            <a:off x="6540212" y="1525097"/>
            <a:ext cx="2045776" cy="229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C:\Users\Пользователь\Desktop\ЛЕТО-2015\фото-отчет\16.06 - день загадок\20150616_1112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 r="57000" b="42373"/>
          <a:stretch/>
        </p:blipFill>
        <p:spPr bwMode="auto">
          <a:xfrm>
            <a:off x="2546779" y="4812585"/>
            <a:ext cx="1769368" cy="197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C:\Users\Пользователь\Desktop\ЛЕТО-2015\фото-отчет\16.06 - день загадок\20150616_11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32980" r="34237" b="22104"/>
          <a:stretch/>
        </p:blipFill>
        <p:spPr bwMode="auto">
          <a:xfrm rot="649124">
            <a:off x="4969274" y="4040397"/>
            <a:ext cx="3998562" cy="246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0250057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ЛЕТО-2015\фото-отчет\16.06\20150616_11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Пользователь\Desktop\ЛЕТО-2015\фото-отчет\16.06\20150616_1151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30848"/>
          <a:stretch/>
        </p:blipFill>
        <p:spPr bwMode="auto">
          <a:xfrm>
            <a:off x="5182962" y="156697"/>
            <a:ext cx="3673006" cy="26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ользователь\Desktop\ЛЕТО-2015\фото-отчет\16.06\20150616_1147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34576" r="14407" b="18192"/>
          <a:stretch/>
        </p:blipFill>
        <p:spPr bwMode="auto">
          <a:xfrm>
            <a:off x="2555776" y="2566579"/>
            <a:ext cx="3683999" cy="21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Пользователь\Desktop\ЛЕТО-2015\фото-отчет\16.06\20150616_1151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r="19622"/>
          <a:stretch/>
        </p:blipFill>
        <p:spPr bwMode="auto">
          <a:xfrm>
            <a:off x="107504" y="4077072"/>
            <a:ext cx="2898183" cy="19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5488" y="4941168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Загадочная площадка в Ялуторовском парке развлечений – «загадки на дорогах»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32294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0"/>
            <a:ext cx="9156154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332656"/>
            <a:ext cx="6320961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12   </a:t>
            </a: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Пещера Али - Бабы»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Users\Пользователь\Desktop\ЛЕТО-2015\фото-отчет\16.06\20150616_153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ользователь\Desktop\ЛЕТО-2015\фото-отчет\16.06\20150616_1537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r="43560" b="45311"/>
          <a:stretch/>
        </p:blipFill>
        <p:spPr bwMode="auto">
          <a:xfrm>
            <a:off x="323528" y="3678857"/>
            <a:ext cx="2276577" cy="2782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ЛЕТО-2015\фото-отчет\17.06\IMG_4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2723">
            <a:off x="6396645" y="4333132"/>
            <a:ext cx="3148099" cy="1770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ользователь\Desktop\ЛЕТО-2015\фото-отчет\17.06\IMG_43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14237" b="11205"/>
          <a:stretch/>
        </p:blipFill>
        <p:spPr bwMode="auto">
          <a:xfrm>
            <a:off x="4067944" y="1160150"/>
            <a:ext cx="4326654" cy="2814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15816" y="4249039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своими мы руками мастерили целый день.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этот день мы увидали ПРИВИДЕНИЕ  в окне, 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Может дух какой спустился… 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 не страшно нам с тобой.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992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0"/>
            <a:ext cx="9156154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ЛЕТО-2015\фото-отчет\ВОВ+робот\IMG_4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13"/>
          <a:stretch/>
        </p:blipFill>
        <p:spPr bwMode="auto">
          <a:xfrm>
            <a:off x="179512" y="148851"/>
            <a:ext cx="2411760" cy="32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ользователь\Desktop\ЛЕТО-2015\фото-отчет\ВОВ+робот\IMG_4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r="5932" b="28079"/>
          <a:stretch/>
        </p:blipFill>
        <p:spPr bwMode="auto">
          <a:xfrm>
            <a:off x="3707904" y="375145"/>
            <a:ext cx="5225703" cy="2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ользователь\Desktop\ЛЕТО-2015\фото-отчет\ВОВ+робот\IMG_41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t="994" r="36949" b="12528"/>
          <a:stretch/>
        </p:blipFill>
        <p:spPr bwMode="auto">
          <a:xfrm>
            <a:off x="827584" y="3680674"/>
            <a:ext cx="1919241" cy="30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Пользователь\Desktop\ЛЕТО-2015\фото-отчет\ВОВ+робот\IMG_41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29152" b="23861"/>
          <a:stretch/>
        </p:blipFill>
        <p:spPr bwMode="auto">
          <a:xfrm>
            <a:off x="6013374" y="3861048"/>
            <a:ext cx="2979679" cy="28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7824" y="3861048"/>
            <a:ext cx="3025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Наши руки </a:t>
            </a:r>
          </a:p>
          <a:p>
            <a:r>
              <a:rPr lang="ru-RU" sz="2400" dirty="0" smtClean="0"/>
              <a:t>не знают скуки.</a:t>
            </a:r>
          </a:p>
          <a:p>
            <a:endParaRPr lang="ru-RU" sz="2400" dirty="0" smtClean="0"/>
          </a:p>
          <a:p>
            <a:r>
              <a:rPr lang="ru-RU" sz="2400" dirty="0" smtClean="0"/>
              <a:t>Кружок «САМОДЕЛКИН»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810710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0"/>
            <a:ext cx="9156154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332656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Наши руки </a:t>
            </a:r>
          </a:p>
          <a:p>
            <a:r>
              <a:rPr lang="ru-RU" sz="2400" dirty="0" smtClean="0"/>
              <a:t>не знают скуки.</a:t>
            </a:r>
          </a:p>
          <a:p>
            <a:endParaRPr lang="ru-RU" sz="2400" dirty="0" smtClean="0"/>
          </a:p>
          <a:p>
            <a:r>
              <a:rPr lang="ru-RU" sz="2400" dirty="0" smtClean="0"/>
              <a:t>Кружок </a:t>
            </a:r>
          </a:p>
          <a:p>
            <a:r>
              <a:rPr lang="ru-RU" sz="2400" dirty="0" smtClean="0"/>
              <a:t>«ВЕСЕЛЫЙ КЛУБОК»</a:t>
            </a:r>
            <a:endParaRPr lang="ru-RU" sz="2400" dirty="0"/>
          </a:p>
        </p:txBody>
      </p:sp>
      <p:pic>
        <p:nvPicPr>
          <p:cNvPr id="4" name="Picture 6" descr="C:\Users\Пользователь\Desktop\ЛЕТО-2015\фото-отчет\18.06-грибник\IMG_43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43728"/>
          <a:stretch/>
        </p:blipFill>
        <p:spPr bwMode="auto">
          <a:xfrm>
            <a:off x="0" y="753142"/>
            <a:ext cx="2740458" cy="30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ЛЕТО-2015\фото-отчет\18.06-грибник\IMG_4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11356" r="43729" b="11206"/>
          <a:stretch/>
        </p:blipFill>
        <p:spPr bwMode="auto">
          <a:xfrm>
            <a:off x="6686346" y="447493"/>
            <a:ext cx="2396044" cy="34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ЛЕТО-2015\фото-отчет\17.06\IMG_43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14237" b="11205"/>
          <a:stretch/>
        </p:blipFill>
        <p:spPr bwMode="auto">
          <a:xfrm>
            <a:off x="2555776" y="3885016"/>
            <a:ext cx="4326654" cy="2814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891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012" y="190962"/>
            <a:ext cx="6453433" cy="184665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13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«Лесная сторожка» </a:t>
            </a:r>
          </a:p>
          <a:p>
            <a:r>
              <a:rPr lang="ru-RU" sz="3200" b="1" dirty="0" smtClean="0"/>
              <a:t>«</a:t>
            </a:r>
            <a:r>
              <a:rPr lang="ru-RU" sz="3200" b="1" dirty="0"/>
              <a:t>День  Грибника»</a:t>
            </a:r>
            <a:endParaRPr lang="ru-RU" sz="3200" dirty="0"/>
          </a:p>
          <a:p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5" descr="C:\Users\Пользователь\Desktop\ЛЕТО-2015\фото-отчет\18.06-грибник\IMG_43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39680" r="9830"/>
          <a:stretch/>
        </p:blipFill>
        <p:spPr bwMode="auto">
          <a:xfrm>
            <a:off x="4706972" y="944120"/>
            <a:ext cx="4396027" cy="19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ЛЕТО-2015\фото-отчет\18.06-грибник\IMG_4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r="12881"/>
          <a:stretch/>
        </p:blipFill>
        <p:spPr bwMode="auto">
          <a:xfrm>
            <a:off x="69753" y="1616881"/>
            <a:ext cx="4604849" cy="28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ЛЕТО-2015\фото-отчет\18.06-грибник\IMG_4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9" r="16949" b="14218"/>
          <a:stretch/>
        </p:blipFill>
        <p:spPr bwMode="auto">
          <a:xfrm>
            <a:off x="2627784" y="4449557"/>
            <a:ext cx="6336488" cy="23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072" y="328498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Викторина про грибы </a:t>
            </a:r>
          </a:p>
          <a:p>
            <a:r>
              <a:rPr lang="ru-RU" sz="2400" dirty="0" smtClean="0"/>
              <a:t>Очень весело прошла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797152"/>
            <a:ext cx="1976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потом мы рисовали , </a:t>
            </a:r>
          </a:p>
          <a:p>
            <a:r>
              <a:rPr lang="ru-RU" sz="2400" dirty="0" smtClean="0"/>
              <a:t>даже сказки сочиняли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048197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ЛЕТО-2015\фото-отчет\18.06-грибник\IMG_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14237"/>
          <a:stretch/>
        </p:blipFill>
        <p:spPr bwMode="auto">
          <a:xfrm>
            <a:off x="233968" y="332656"/>
            <a:ext cx="3702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ЛЕТО-2015\фото-отчет\18.06-грибник\IMG_43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4237"/>
          <a:stretch/>
        </p:blipFill>
        <p:spPr bwMode="auto">
          <a:xfrm>
            <a:off x="4180039" y="13167"/>
            <a:ext cx="4963961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ЛЕТО-2015\фото-отчет\18.06-грибник\IMG_43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288" b="3672"/>
          <a:stretch/>
        </p:blipFill>
        <p:spPr bwMode="auto">
          <a:xfrm>
            <a:off x="495945" y="3284984"/>
            <a:ext cx="224479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ЛЕТО-2015\фото-отчет\18.06-грибник\IMG_43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6610"/>
          <a:stretch/>
        </p:blipFill>
        <p:spPr bwMode="auto">
          <a:xfrm>
            <a:off x="2195736" y="3809053"/>
            <a:ext cx="3550018" cy="24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ользователь\Desktop\ЛЕТО-2015\фото-отчет\18.06-грибник\IMG_43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64"/>
          <a:stretch/>
        </p:blipFill>
        <p:spPr bwMode="auto">
          <a:xfrm>
            <a:off x="5868144" y="3933056"/>
            <a:ext cx="3059832" cy="27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1417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юбовь\Desktop\0_b0cac_8e87aae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7" y="260648"/>
            <a:ext cx="7598106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14   </a:t>
            </a:r>
            <a:r>
              <a:rPr lang="ru-RU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«ДЕНЬ  Дружбы Народов»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Пользователь\Desktop\19.06.15\IMG_4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8148" r="32917"/>
          <a:stretch/>
        </p:blipFill>
        <p:spPr bwMode="auto">
          <a:xfrm>
            <a:off x="157982" y="1556792"/>
            <a:ext cx="2263300" cy="2718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19.06.15\IMG_43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21111" r="11042" b="16296"/>
          <a:stretch/>
        </p:blipFill>
        <p:spPr bwMode="auto">
          <a:xfrm>
            <a:off x="-117532" y="4575617"/>
            <a:ext cx="4960192" cy="2205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19.06.15\IMG_43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601" r="17084"/>
          <a:stretch/>
        </p:blipFill>
        <p:spPr bwMode="auto">
          <a:xfrm>
            <a:off x="6983760" y="1321262"/>
            <a:ext cx="2160240" cy="3189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19.06.15\IMG_43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17778" r="40208" b="11482"/>
          <a:stretch/>
        </p:blipFill>
        <p:spPr bwMode="auto">
          <a:xfrm>
            <a:off x="6156176" y="4162844"/>
            <a:ext cx="2177046" cy="2600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4180" y="1551484"/>
            <a:ext cx="4339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БРАЗИЛИЯ –яркие краски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ИНДИЯ – игры и танцы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АМЕРИКА – прерии </a:t>
            </a:r>
            <a:r>
              <a:rPr lang="ru-RU" sz="2400" dirty="0" err="1" smtClean="0">
                <a:solidFill>
                  <a:srgbClr val="FF0000"/>
                </a:solidFill>
              </a:rPr>
              <a:t>Аппачий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C:\Users\Пользователь\Desktop\19.06.15\IMG_43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14564"/>
          <a:stretch/>
        </p:blipFill>
        <p:spPr bwMode="auto">
          <a:xfrm>
            <a:off x="4211960" y="3478644"/>
            <a:ext cx="2336176" cy="2034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23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FF00"/>
        </a:solidFill>
        <a:ln w="9525">
          <a:solidFill>
            <a:srgbClr val="000000"/>
          </a:solidFill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_AlternaBrk" pitchFamily="34" charset="-52"/>
            <a:ea typeface="Times New Roman" pitchFamily="18" charset="0"/>
            <a:cs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2651</TotalTime>
  <Words>212</Words>
  <Application>Microsoft Office PowerPoint</Application>
  <PresentationFormat>Экран (4:3)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Тема6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190</cp:revision>
  <dcterms:created xsi:type="dcterms:W3CDTF">2009-02-14T03:40:29Z</dcterms:created>
  <dcterms:modified xsi:type="dcterms:W3CDTF">2015-06-26T06:14:34Z</dcterms:modified>
</cp:coreProperties>
</file>