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58" r:id="rId4"/>
    <p:sldId id="261" r:id="rId5"/>
    <p:sldId id="262" r:id="rId6"/>
    <p:sldId id="263" r:id="rId7"/>
    <p:sldId id="265" r:id="rId8"/>
    <p:sldId id="273" r:id="rId9"/>
    <p:sldId id="274" r:id="rId10"/>
    <p:sldId id="276" r:id="rId11"/>
    <p:sldId id="271" r:id="rId12"/>
    <p:sldId id="281" r:id="rId13"/>
    <p:sldId id="260" r:id="rId14"/>
    <p:sldId id="278" r:id="rId15"/>
    <p:sldId id="2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69" autoAdjust="0"/>
  </p:normalViewPr>
  <p:slideViewPr>
    <p:cSldViewPr>
      <p:cViewPr>
        <p:scale>
          <a:sx n="50" d="100"/>
          <a:sy n="50" d="100"/>
        </p:scale>
        <p:origin x="-1944" y="-5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9D3A2-C6C8-4C78-8A21-FEAF403C435D}" type="datetimeFigureOut">
              <a:rPr lang="ru-RU" smtClean="0"/>
              <a:t>29.02.2016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EC87C2-C933-44BE-9066-C9E11C83B2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980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EC87C2-C933-44BE-9066-C9E11C83B22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90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972D4-662A-42EE-A1A6-1F2F9F767C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F7160-DE09-4586-95C2-6D14B318A9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74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59C64-F1B9-489F-AA5E-744EA65891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D72E4-5DAF-4236-B5C6-13B7854FA3E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74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CB81-0875-4F37-A673-BD023F6BD6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6F403-56BC-4131-94BD-919AA2144FD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68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C333-18CF-4388-AD25-A778459018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870AA-ACB1-4B27-BA76-2024491FD0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75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68FF7-1123-4088-A9E5-DAF0BF3F1B4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5DA03-EB24-4035-941E-D38A52C53BB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60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67530-C2A9-4BBE-8097-B0925485370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95561-1190-49E1-AAA6-A3FECD1F0D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571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21CF7-9D13-4F8C-BE96-5A65712AF36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CA86F-CF21-43EC-91F2-9BC3A344CE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076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A540E-0166-44AD-8B25-6EC5FFD728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C6534-7DBD-4D75-AF0E-C8279C5487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37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75245-9AA3-4AE4-BE54-674D2922B87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95D9A-2D22-49B9-87AC-37D76280809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60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63FDF-DE1A-4927-BBF8-08AE1216CA5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AC715-B69F-4074-AF56-02E098E7F16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76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0C227-C862-43B3-ACC6-4F97405910C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45212-27E7-4DBF-AACD-59D9639AD0B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75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омпас\Desktop\Снова в школу. Банеры вертикальные и горизонтальные, колокольчик школьный\frt6.png"/>
          <p:cNvPicPr>
            <a:picLocks noChangeAspect="1" noChangeArrowheads="1"/>
          </p:cNvPicPr>
          <p:nvPr userDrawn="1"/>
        </p:nvPicPr>
        <p:blipFill>
          <a:blip r:embed="rId13" cstate="screen"/>
          <a:srcRect l="1031" b="8373"/>
          <a:stretch>
            <a:fillRect/>
          </a:stretch>
        </p:blipFill>
        <p:spPr bwMode="auto">
          <a:xfrm>
            <a:off x="0" y="0"/>
            <a:ext cx="9144000" cy="19168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D103F-A3B4-4776-BA7B-97F0ADAE96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59C57-DD99-4975-9CD2-3B336415B798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556"/>
            <a:ext cx="124585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prstClr val="white">
                    <a:lumMod val="50000"/>
                  </a:prst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90500" cmpd="thickThin">
            <a:solidFill>
              <a:schemeClr val="accent5">
                <a:lumMod val="75000"/>
                <a:alpha val="7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2560F1C-98F5-4207-8F63-3B8D8C8A25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2FF6439-17CE-406C-A978-D8E16204A1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098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hyperlink" Target="http://antalpiti.ru/oformlenie/kartinki/snova-v-shkolu/" TargetMode="External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emf"/><Relationship Id="rId4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antalpiti.ru/oformlenie/kartinki/snova-v-shkol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emf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emf"/><Relationship Id="rId4" Type="http://schemas.openxmlformats.org/officeDocument/2006/relationships/image" Target="../media/image41.jpeg"/><Relationship Id="rId9" Type="http://schemas.openxmlformats.org/officeDocument/2006/relationships/image" Target="../media/image4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3"/>
          <p:cNvGrpSpPr/>
          <p:nvPr/>
        </p:nvGrpSpPr>
        <p:grpSpPr>
          <a:xfrm>
            <a:off x="1187624" y="2492896"/>
            <a:ext cx="6624736" cy="3538469"/>
            <a:chOff x="1115616" y="2132856"/>
            <a:chExt cx="7165477" cy="3858478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1115616" y="2132856"/>
              <a:ext cx="7165477" cy="2785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8000" i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Arial Black" panose="020B0A04020102020204" pitchFamily="34" charset="0"/>
                </a:rPr>
                <a:t>БОЛЬШАЯ  ПЕРЕМЕНА</a:t>
              </a:r>
              <a:endParaRPr lang="ru-RU" sz="8000" i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361672" y="5085184"/>
              <a:ext cx="4910120" cy="906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4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МАОУ «Новоатьяловская СОШ» </a:t>
              </a:r>
              <a:endParaRPr lang="ru-RU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  <a:p>
              <a:pPr algn="ctr">
                <a:defRPr/>
              </a:pPr>
              <a:r>
                <a:rPr lang="ru-RU" sz="2400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27  Февраля 2016 года</a:t>
              </a:r>
              <a:endParaRPr lang="ru-RU" sz="2400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CRTN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6428">
            <a:off x="3924300" y="4292600"/>
            <a:ext cx="1741488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C:\Users\Пользователь\Desktop\Рисунок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05" y="-23121"/>
            <a:ext cx="9156700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DCIM\172___03\IMG_059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9" t="39722" r="18333"/>
          <a:stretch/>
        </p:blipFill>
        <p:spPr bwMode="auto">
          <a:xfrm>
            <a:off x="4681289" y="87674"/>
            <a:ext cx="4240898" cy="254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DCIM\172___03\IMG_05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33056" r="67917" b="33472"/>
          <a:stretch/>
        </p:blipFill>
        <p:spPr bwMode="auto">
          <a:xfrm>
            <a:off x="404850" y="214530"/>
            <a:ext cx="2178124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G:\DCIM\172___03\IMG_059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6" r="42083"/>
          <a:stretch/>
        </p:blipFill>
        <p:spPr bwMode="auto">
          <a:xfrm>
            <a:off x="0" y="4407554"/>
            <a:ext cx="2987824" cy="245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G:\DCIM\172___03\IMG_060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8" b="12042"/>
          <a:stretch/>
        </p:blipFill>
        <p:spPr bwMode="auto">
          <a:xfrm>
            <a:off x="295376" y="2323613"/>
            <a:ext cx="6801738" cy="217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DCIM\172___03\IMG_06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" t="32500" r="73333" b="30644"/>
          <a:stretch/>
        </p:blipFill>
        <p:spPr bwMode="auto">
          <a:xfrm>
            <a:off x="2833857" y="171885"/>
            <a:ext cx="1716188" cy="19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916624"/>
            <a:ext cx="5847359" cy="1752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49357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63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/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 descr="C:\Users\User\AppData\Local\Temp\Rar$DI01.624\P10401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1"/>
            <a:ext cx="388843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AppData\Local\Temp\Rar$DI70.624\P10401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7"/>
            <a:ext cx="3995936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User\AppData\Local\Temp\Rar$DI39.224\P10401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4416896"/>
            <a:ext cx="3456384" cy="230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User\AppData\Local\Temp\Rar$DI96.224\P104019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98" y="4437113"/>
            <a:ext cx="2952328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1774"/>
            <a:ext cx="7344816" cy="1459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1006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AppData\Local\Temp\Rar$DI88.224\P1040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417646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User\AppData\Local\Temp\Rar$DI17.224\P1040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79848"/>
            <a:ext cx="316835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AppData\Local\Temp\Rar$DI41.224\P10402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16152"/>
            <a:ext cx="4680520" cy="20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404665"/>
            <a:ext cx="7719565" cy="18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264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14500"/>
            <a:ext cx="8208912" cy="481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99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9224" y="404664"/>
            <a:ext cx="65527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Регистрация участников:</a:t>
            </a:r>
          </a:p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р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аздача программ форума и </a:t>
            </a:r>
          </a:p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маршрутных листов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DCIM\172___03\IMG_05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r="14355" b="5591"/>
          <a:stretch/>
        </p:blipFill>
        <p:spPr bwMode="auto">
          <a:xfrm rot="20363527">
            <a:off x="367444" y="2302234"/>
            <a:ext cx="2965693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G:\DCIM\172___03\IMG_05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0" t="31100" r="6613"/>
          <a:stretch/>
        </p:blipFill>
        <p:spPr bwMode="auto">
          <a:xfrm rot="390807">
            <a:off x="3246788" y="2226968"/>
            <a:ext cx="2128258" cy="19375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G:\DCIM\172___03\IMG_05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 r="22419"/>
          <a:stretch/>
        </p:blipFill>
        <p:spPr bwMode="auto">
          <a:xfrm rot="1252904">
            <a:off x="5582238" y="1864186"/>
            <a:ext cx="2682412" cy="3004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6" descr="CRCTR0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791076"/>
            <a:ext cx="1159607" cy="179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фин ПОДЛОЖКА 1 коп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2214563" y="1428750"/>
            <a:ext cx="184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6654" y="5373216"/>
            <a:ext cx="7070692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Ликбез для родителей: ФГОС-от неизвестного к понятному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2" name="Picture 4" descr="G:\DCIM\172___03\IMG_053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3" t="39785" r="58710" b="35699"/>
          <a:stretch/>
        </p:blipFill>
        <p:spPr bwMode="auto">
          <a:xfrm>
            <a:off x="5590552" y="474459"/>
            <a:ext cx="1789760" cy="1681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Рисунок 5" descr="1 сентября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56946"/>
            <a:ext cx="12033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G:\DCIM\172___03\IMG_05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5" t="32473" r="27770" b="32473"/>
          <a:stretch/>
        </p:blipFill>
        <p:spPr bwMode="auto">
          <a:xfrm>
            <a:off x="251520" y="794848"/>
            <a:ext cx="5206181" cy="2403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G:\DCIM\172___03\IMG_053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6" t="37420" b="20000"/>
          <a:stretch/>
        </p:blipFill>
        <p:spPr bwMode="auto">
          <a:xfrm>
            <a:off x="5078096" y="2259013"/>
            <a:ext cx="4065904" cy="2446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5121275" cy="332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6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фин ПОДЛОЖКА 1 коп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2214563" y="1428750"/>
            <a:ext cx="184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endParaRPr lang="ru-RU" sz="4800" b="1" dirty="0">
              <a:solidFill>
                <a:srgbClr val="C0504D"/>
              </a:solidFill>
            </a:endParaRPr>
          </a:p>
        </p:txBody>
      </p:sp>
      <p:sp>
        <p:nvSpPr>
          <p:cNvPr id="2054" name="Прямоугольник 5"/>
          <p:cNvSpPr>
            <a:spLocks noChangeArrowheads="1"/>
          </p:cNvSpPr>
          <p:nvPr/>
        </p:nvSpPr>
        <p:spPr bwMode="auto">
          <a:xfrm>
            <a:off x="755577" y="5834780"/>
            <a:ext cx="48600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Приветствие директора ОУ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 smtClean="0">
                <a:solidFill>
                  <a:srgbClr val="002060"/>
                </a:solidFill>
                <a:latin typeface="Comic Sans MS" pitchFamily="66" charset="0"/>
              </a:rPr>
              <a:t>участников форума</a:t>
            </a:r>
            <a:endParaRPr lang="ru-RU" altLang="ru-RU" sz="2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3074" name="Picture 2" descr="G:\DCIM\172___03\IMG_05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23065"/>
          <a:stretch/>
        </p:blipFill>
        <p:spPr bwMode="auto">
          <a:xfrm>
            <a:off x="468623" y="980728"/>
            <a:ext cx="4391409" cy="22203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7" name="Picture 5" descr="G:\DCIM\172___03\IMG_05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6" b="35269"/>
          <a:stretch/>
        </p:blipFill>
        <p:spPr bwMode="auto">
          <a:xfrm rot="424277">
            <a:off x="4311994" y="1106280"/>
            <a:ext cx="4471955" cy="18264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8" name="Picture 6" descr="G:\DCIM\172___03\IMG_05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00" b="25161"/>
          <a:stretch/>
        </p:blipFill>
        <p:spPr bwMode="auto">
          <a:xfrm>
            <a:off x="4327377" y="3760802"/>
            <a:ext cx="4606884" cy="22795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9218" name="Picture 2" descr="C:\Users\User\AppData\Local\Temp\Rar$DI27.104\IMG_20160227_12135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60802"/>
            <a:ext cx="3816423" cy="192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615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1AA660">
                  <a:alpha val="34000"/>
                </a:srgbClr>
              </a:gs>
              <a:gs pos="50000">
                <a:srgbClr val="FFFFCC">
                  <a:alpha val="16000"/>
                </a:srgbClr>
              </a:gs>
              <a:gs pos="100000">
                <a:srgbClr val="1AA660">
                  <a:alpha val="34000"/>
                </a:srgbClr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6914" name="WordArt 4"/>
          <p:cNvSpPr>
            <a:spLocks noChangeArrowheads="1" noChangeShapeType="1" noTextEdit="1"/>
          </p:cNvSpPr>
          <p:nvPr/>
        </p:nvSpPr>
        <p:spPr bwMode="auto">
          <a:xfrm>
            <a:off x="1763713" y="260351"/>
            <a:ext cx="1296119" cy="64837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11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66"/>
                  </a:gs>
                  <a:gs pos="100000">
                    <a:srgbClr val="FF0000">
                      <a:alpha val="50000"/>
                    </a:srgbClr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45791" dir="2021404" algn="ctr" rotWithShape="0">
                  <a:srgbClr val="FFFF66"/>
                </a:outerShdw>
              </a:effectLst>
              <a:cs typeface="Arial"/>
            </a:endParaRPr>
          </a:p>
        </p:txBody>
      </p:sp>
      <p:sp>
        <p:nvSpPr>
          <p:cNvPr id="166916" name="Rectangle 7" descr="Зеленый мрамор"/>
          <p:cNvSpPr>
            <a:spLocks noChangeArrowheads="1"/>
          </p:cNvSpPr>
          <p:nvPr/>
        </p:nvSpPr>
        <p:spPr bwMode="auto">
          <a:xfrm>
            <a:off x="323850" y="0"/>
            <a:ext cx="215900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66917" name="Rectangle 8" descr="Зеленый мрамор"/>
          <p:cNvSpPr>
            <a:spLocks noChangeArrowheads="1"/>
          </p:cNvSpPr>
          <p:nvPr/>
        </p:nvSpPr>
        <p:spPr bwMode="auto">
          <a:xfrm>
            <a:off x="684213" y="0"/>
            <a:ext cx="142875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055714" y="168998"/>
            <a:ext cx="2940839" cy="120032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990000"/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400" b="1" i="1" dirty="0" smtClean="0">
                <a:solidFill>
                  <a:srgbClr val="006600"/>
                </a:solidFill>
                <a:latin typeface="Georgia" pitchFamily="18" charset="0"/>
              </a:rPr>
              <a:t>Устный журнал по краеведению</a:t>
            </a:r>
            <a:endParaRPr lang="en-US" sz="2400" b="1" i="1" dirty="0">
              <a:solidFill>
                <a:srgbClr val="006600"/>
              </a:solidFill>
              <a:latin typeface="Georgia" pitchFamily="18" charset="0"/>
            </a:endParaRPr>
          </a:p>
        </p:txBody>
      </p:sp>
      <p:pic>
        <p:nvPicPr>
          <p:cNvPr id="4098" name="Picture 2" descr="G:\DCIM\172___03\IMG_05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20860" r="55807" b="32688"/>
          <a:stretch/>
        </p:blipFill>
        <p:spPr bwMode="auto">
          <a:xfrm>
            <a:off x="107504" y="692697"/>
            <a:ext cx="3096344" cy="273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DCIM\172___03\IMG_055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25376" r="8871" b="6720"/>
          <a:stretch/>
        </p:blipFill>
        <p:spPr bwMode="auto">
          <a:xfrm>
            <a:off x="372806" y="4158372"/>
            <a:ext cx="4485484" cy="260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DCIM\172___03\IMG_05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3" t="13576" r="8547" b="20350"/>
          <a:stretch/>
        </p:blipFill>
        <p:spPr bwMode="auto">
          <a:xfrm>
            <a:off x="3347863" y="230377"/>
            <a:ext cx="2707851" cy="170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DCIM\172___03\IMG_056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4852" b="6720"/>
          <a:stretch/>
        </p:blipFill>
        <p:spPr bwMode="auto">
          <a:xfrm>
            <a:off x="4703542" y="1340768"/>
            <a:ext cx="2338468" cy="192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DCIM\172___03\IMG_054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 r="27904"/>
          <a:stretch/>
        </p:blipFill>
        <p:spPr bwMode="auto">
          <a:xfrm>
            <a:off x="6121127" y="2059165"/>
            <a:ext cx="1336597" cy="172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G:\DCIM\172___03\IMG_057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1" b="14624"/>
          <a:stretch/>
        </p:blipFill>
        <p:spPr bwMode="auto">
          <a:xfrm>
            <a:off x="5053355" y="4078316"/>
            <a:ext cx="3943199" cy="258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http://www.uim5.ru/files/post_71710_1255780662_thumb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01527"/>
            <a:ext cx="1638493" cy="169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072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gradFill rotWithShape="1">
            <a:gsLst>
              <a:gs pos="0">
                <a:srgbClr val="C3874B">
                  <a:alpha val="39999"/>
                </a:srgbClr>
              </a:gs>
              <a:gs pos="50000">
                <a:srgbClr val="FFFFCC">
                  <a:alpha val="16000"/>
                </a:srgbClr>
              </a:gs>
              <a:gs pos="100000">
                <a:srgbClr val="C3874B">
                  <a:alpha val="39999"/>
                </a:srgbClr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6146" name="Picture 2" descr="G:\DCIM\172___03\IMG_05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4" r="16129" b="20645"/>
          <a:stretch/>
        </p:blipFill>
        <p:spPr bwMode="auto">
          <a:xfrm>
            <a:off x="1" y="1209369"/>
            <a:ext cx="3499763" cy="193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DCIM\172___03\IMG_05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2" t="12500"/>
          <a:stretch/>
        </p:blipFill>
        <p:spPr bwMode="auto">
          <a:xfrm>
            <a:off x="199554" y="4830745"/>
            <a:ext cx="2572246" cy="198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DCIM\172___03\IMG_05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037701"/>
            <a:ext cx="2664296" cy="153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DCIM\172___03\IMG_056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26944" r="28750" b="26390"/>
          <a:stretch/>
        </p:blipFill>
        <p:spPr bwMode="auto">
          <a:xfrm>
            <a:off x="3635028" y="315835"/>
            <a:ext cx="3673276" cy="272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http://metodisty.ru/modules/boonex/photos/data/files/3687_m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491" y="152560"/>
            <a:ext cx="1368152" cy="131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G:\DCIM\172___03\IMG_056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7" t="30663" b="25000"/>
          <a:stretch/>
        </p:blipFill>
        <p:spPr bwMode="auto">
          <a:xfrm>
            <a:off x="3500508" y="4576903"/>
            <a:ext cx="5054366" cy="207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252" y="3409594"/>
            <a:ext cx="5391972" cy="105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329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656747"/>
            <a:ext cx="9386152" cy="750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1" descr="CTSEA0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8655">
            <a:off x="2856266" y="-720"/>
            <a:ext cx="1500500" cy="10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G:\DCIM\172___03\IMG_05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9" r="8750" b="22778"/>
          <a:stretch/>
        </p:blipFill>
        <p:spPr bwMode="auto">
          <a:xfrm>
            <a:off x="1" y="4365104"/>
            <a:ext cx="4860032" cy="219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DCIM\172___03\IMG_05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8" t="16527" r="7500" b="29861"/>
          <a:stretch/>
        </p:blipFill>
        <p:spPr bwMode="auto">
          <a:xfrm>
            <a:off x="4860032" y="-387424"/>
            <a:ext cx="4075996" cy="2907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DCIM\172___03\IMG_055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 r="17500" b="8056"/>
          <a:stretch/>
        </p:blipFill>
        <p:spPr bwMode="auto">
          <a:xfrm>
            <a:off x="4868084" y="3872119"/>
            <a:ext cx="4067944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:\DCIM\172___03\IMG_056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7" t="18334" r="27292" b="-556"/>
          <a:stretch/>
        </p:blipFill>
        <p:spPr bwMode="auto">
          <a:xfrm>
            <a:off x="-68048" y="-460177"/>
            <a:ext cx="2793974" cy="3092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G:\DCIM\172___03\IMG_056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5" b="12500"/>
          <a:stretch/>
        </p:blipFill>
        <p:spPr bwMode="auto">
          <a:xfrm>
            <a:off x="-26268" y="2687440"/>
            <a:ext cx="2942084" cy="2073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2632476"/>
            <a:ext cx="7331065" cy="118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295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Рисунок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52519" cy="688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DCIM\172___03\IMG_0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24002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:\DCIM\172___03\IMG_05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08" b="13333"/>
          <a:stretch/>
        </p:blipFill>
        <p:spPr bwMode="auto">
          <a:xfrm>
            <a:off x="6623720" y="2382601"/>
            <a:ext cx="2520280" cy="211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G:\DCIM\172___03\IMG_05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040" y="332656"/>
            <a:ext cx="2322005" cy="174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:\DCIM\172___03\IMG_055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1667" r="10624" b="9722"/>
          <a:stretch/>
        </p:blipFill>
        <p:spPr bwMode="auto">
          <a:xfrm>
            <a:off x="3093176" y="332656"/>
            <a:ext cx="3066166" cy="227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G:\DCIM\172___03\IMG_056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8" t="30555" r="31198" b="28048"/>
          <a:stretch/>
        </p:blipFill>
        <p:spPr bwMode="auto">
          <a:xfrm>
            <a:off x="527293" y="4742132"/>
            <a:ext cx="3854574" cy="204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:\DCIM\172___03\IMG_056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31100" b="26111"/>
          <a:stretch/>
        </p:blipFill>
        <p:spPr bwMode="auto">
          <a:xfrm>
            <a:off x="4381867" y="4606852"/>
            <a:ext cx="2797510" cy="202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SCRTL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663" y="4877653"/>
            <a:ext cx="1704279" cy="177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49574"/>
            <a:ext cx="6444207" cy="165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627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gradFill rotWithShape="1">
            <a:gsLst>
              <a:gs pos="0">
                <a:srgbClr val="1AA660">
                  <a:alpha val="39999"/>
                </a:srgbClr>
              </a:gs>
              <a:gs pos="50000">
                <a:srgbClr val="FFFFCC">
                  <a:alpha val="16000"/>
                </a:srgbClr>
              </a:gs>
              <a:gs pos="100000">
                <a:srgbClr val="1AA660">
                  <a:alpha val="39999"/>
                </a:srgbClr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3" name="Picture 6" descr="http://www.lenagold.ru/fon/clipart/s/stre/strek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46" y="148794"/>
            <a:ext cx="1979712" cy="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8" descr="G:\DCIM\172___03\IMG_05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50000" r="15755"/>
          <a:stretch/>
        </p:blipFill>
        <p:spPr bwMode="auto">
          <a:xfrm>
            <a:off x="4126684" y="246228"/>
            <a:ext cx="4728752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7" name="Picture 40" descr="G:\DCIM\172___03\IMG_05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0" t="19722" b="12199"/>
          <a:stretch/>
        </p:blipFill>
        <p:spPr bwMode="auto">
          <a:xfrm>
            <a:off x="232546" y="1257185"/>
            <a:ext cx="4301576" cy="267584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9" descr="G:\DCIM\172___03\IMG_058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2" r="11667"/>
          <a:stretch/>
        </p:blipFill>
        <p:spPr bwMode="auto">
          <a:xfrm>
            <a:off x="3491880" y="4149080"/>
            <a:ext cx="3680263" cy="220516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9" name="Picture 51" descr="G:\DCIM\172___03\IMG_059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40544"/>
          <a:stretch/>
        </p:blipFill>
        <p:spPr bwMode="auto">
          <a:xfrm>
            <a:off x="264322" y="4723729"/>
            <a:ext cx="3587598" cy="20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0" descr="G:\DCIM\172___03\IMG_058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41852" r="20868"/>
          <a:stretch/>
        </p:blipFill>
        <p:spPr bwMode="auto">
          <a:xfrm>
            <a:off x="7019925" y="4838946"/>
            <a:ext cx="2065586" cy="201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99718"/>
            <a:ext cx="5003516" cy="136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303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9F9F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9F9F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9F9F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41</Words>
  <Application>Microsoft Office PowerPoint</Application>
  <PresentationFormat>Экран (4:3)</PresentationFormat>
  <Paragraphs>13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1_Тема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User</cp:lastModifiedBy>
  <cp:revision>46</cp:revision>
  <dcterms:created xsi:type="dcterms:W3CDTF">2014-03-02T13:21:59Z</dcterms:created>
  <dcterms:modified xsi:type="dcterms:W3CDTF">2016-02-29T09:11:42Z</dcterms:modified>
</cp:coreProperties>
</file>