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tiff" ContentType="image/tif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7" r:id="rId2"/>
    <p:sldId id="263" r:id="rId3"/>
    <p:sldId id="258" r:id="rId4"/>
    <p:sldId id="261" r:id="rId5"/>
    <p:sldId id="259" r:id="rId6"/>
    <p:sldId id="265" r:id="rId7"/>
    <p:sldId id="267" r:id="rId8"/>
    <p:sldId id="266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9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D4874F-9F1D-47D2-BEA5-975369B2F008}" type="datetimeFigureOut">
              <a:rPr lang="ru-RU" smtClean="0"/>
              <a:pPr/>
              <a:t>24.02.2016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46E21F16-5E4C-442F-B01D-E159B69246B9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                 Злаковое питание «Каша Наша»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1811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«</a:t>
            </a:r>
            <a:r>
              <a:rPr lang="ru-RU" sz="1800" b="1" dirty="0" smtClean="0"/>
              <a:t>Каша Наша</a:t>
            </a:r>
            <a:r>
              <a:rPr lang="ru-RU" sz="1800" b="1" dirty="0" smtClean="0"/>
              <a:t>» </a:t>
            </a:r>
            <a:r>
              <a:rPr lang="ru-RU" sz="1800" b="1" dirty="0" smtClean="0"/>
              <a:t>- совершенно новый  продукт,   которые максимально </a:t>
            </a:r>
            <a:r>
              <a:rPr lang="ru-RU" sz="1800" b="1" dirty="0" smtClean="0"/>
              <a:t>отвечает </a:t>
            </a:r>
            <a:r>
              <a:rPr lang="ru-RU" sz="1800" b="1" dirty="0" smtClean="0"/>
              <a:t>требованиям современной жизни:</a:t>
            </a:r>
          </a:p>
          <a:p>
            <a:pPr algn="ctr">
              <a:buNone/>
            </a:pPr>
            <a:r>
              <a:rPr lang="ru-RU" sz="1800" b="1" dirty="0" smtClean="0"/>
              <a:t>  «Быстрей, еще быстрее». </a:t>
            </a:r>
          </a:p>
          <a:p>
            <a:pPr>
              <a:buNone/>
            </a:pPr>
            <a:r>
              <a:rPr lang="ru-RU" sz="1800" b="1" dirty="0" smtClean="0"/>
              <a:t>Теперь приготовить вкусный  и питательный завтрак можно за считанные минуты в термосе или чаше. Старая и забытая традиция — есть по утрам кашу — опять вернулась и наполнилась новым содержанием. Современная технология предварительной  обработки круп с разрывом пищевых волокон на зернопроцессорах значительно сокращает  время приготовления каш с сохранением всей пользы злаковых культур. «Каша наша» отличается повышенной способностью впитывать влагу за счет очень тонкой толщины лепестка хлопьев, что в разы уменьшает срок заваривания. Да, такие каши, действительно вкусны и питательны, что еще нужно... Мы не используем консервантов, искусственных красителей, разрыхлителей и прочих химических добавок. Самый большой плюс -  экономия времени на ее приготовления. </a:t>
            </a:r>
          </a:p>
          <a:p>
            <a:pPr>
              <a:buNone/>
            </a:pPr>
            <a:r>
              <a:rPr lang="ru-RU" sz="1800" b="1" dirty="0" smtClean="0"/>
              <a:t>У вас появится больше времени, чтобы пожелать всем «Вкусного Утра»!!!</a:t>
            </a:r>
          </a:p>
          <a:p>
            <a:endParaRPr lang="ru-RU" sz="1800" b="1" dirty="0"/>
          </a:p>
        </p:txBody>
      </p:sp>
      <p:pic>
        <p:nvPicPr>
          <p:cNvPr id="1026" name="Picture 2" descr="C:\Users\Sony\Desktop\все про омегаферол\брендбук\лого.t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428604"/>
            <a:ext cx="1357306" cy="8828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Способ приготовления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96752"/>
            <a:ext cx="8686800" cy="566124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В  суповой термос , керамическую посуду или  любую чашу налить 150-200мл горячего молока, воды или бульона.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Добавить содержимое пакета тщательно перемешивая</a:t>
            </a:r>
          </a:p>
          <a:p>
            <a:pPr marL="457200" indent="-457200">
              <a:buFont typeface="+mj-lt"/>
              <a:buAutoNum type="arabicPeriod"/>
            </a:pPr>
            <a:endParaRPr lang="ru-RU" sz="2000" b="1" dirty="0" smtClean="0"/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Закрыть термос или накрыть чашу и дать настояться 3-5 мин.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b="1" dirty="0" smtClean="0"/>
              <a:t>Добавить по вкусу соль, масло </a:t>
            </a:r>
            <a:r>
              <a:rPr lang="ru-RU" sz="2000" b="1" dirty="0" err="1"/>
              <a:t>О</a:t>
            </a:r>
            <a:r>
              <a:rPr lang="ru-RU" sz="2000" b="1" dirty="0" err="1" smtClean="0"/>
              <a:t>мегаферол</a:t>
            </a:r>
            <a:r>
              <a:rPr lang="ru-RU" sz="2000" b="1" dirty="0" smtClean="0"/>
              <a:t>, фрукты, сахар или мед ит.д.</a:t>
            </a:r>
          </a:p>
          <a:p>
            <a:pPr marL="457200" indent="-457200">
              <a:buFont typeface="+mj-lt"/>
              <a:buAutoNum type="arabicPeriod"/>
            </a:pPr>
            <a:endParaRPr lang="ru-RU" sz="2000" b="1" dirty="0" smtClean="0"/>
          </a:p>
          <a:p>
            <a:pPr marL="457200" indent="-457200">
              <a:buNone/>
            </a:pPr>
            <a:r>
              <a:rPr lang="ru-RU" sz="2000" b="1" dirty="0" smtClean="0"/>
              <a:t>Примечание: </a:t>
            </a:r>
          </a:p>
          <a:p>
            <a:pPr marL="457200" indent="-457200"/>
            <a:r>
              <a:rPr lang="ru-RU" sz="2000" b="1" dirty="0" smtClean="0"/>
              <a:t>       В термосе или керамической </a:t>
            </a:r>
            <a:r>
              <a:rPr lang="ru-RU" sz="2000" b="1" dirty="0"/>
              <a:t>посуде </a:t>
            </a:r>
            <a:r>
              <a:rPr lang="ru-RU" sz="2000" b="1" dirty="0" smtClean="0"/>
              <a:t>приготовление каш эффективнее.</a:t>
            </a:r>
          </a:p>
          <a:p>
            <a:pPr marL="457200" indent="-457200"/>
            <a:r>
              <a:rPr lang="ru-RU" sz="2000" b="1" dirty="0" smtClean="0"/>
              <a:t>       Для перемешивания можно использовать венчик или шейкер</a:t>
            </a:r>
          </a:p>
          <a:p>
            <a:pPr marL="457200" indent="-457200"/>
            <a:r>
              <a:rPr lang="ru-RU" sz="2000" b="1" dirty="0" smtClean="0"/>
              <a:t>       Для любителей кефирного злакового питание : заливайте содержимое пакета кефиром на ночь</a:t>
            </a:r>
          </a:p>
          <a:p>
            <a:pPr marL="457200" indent="-457200"/>
            <a:r>
              <a:rPr lang="ru-RU" sz="2000" b="1" dirty="0" smtClean="0"/>
              <a:t>       Приготовление злакового коктейля :</a:t>
            </a:r>
          </a:p>
          <a:p>
            <a:pPr marL="457200" indent="-457200"/>
            <a:r>
              <a:rPr lang="ru-RU" sz="2000" b="1" dirty="0" smtClean="0"/>
              <a:t> 1 ст.л на 200 мл жидкости , взбить в шейкере или блендере</a:t>
            </a:r>
          </a:p>
          <a:p>
            <a:r>
              <a:rPr lang="ru-RU" sz="2000" dirty="0" smtClean="0"/>
              <a:t> 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/>
          <a:lstStyle/>
          <a:p>
            <a:pPr algn="ctr"/>
            <a:r>
              <a:rPr lang="ru-RU" dirty="0" smtClean="0"/>
              <a:t>                                       О пользе злаков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037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 Если говорить о конкретных злаках, то каждый имеет свои особенные положительные качества.</a:t>
            </a:r>
          </a:p>
          <a:p>
            <a:pPr>
              <a:buNone/>
            </a:pPr>
            <a:r>
              <a:rPr lang="ru-RU" b="1" u="sng" dirty="0" smtClean="0"/>
              <a:t>Пшеница</a:t>
            </a:r>
            <a:r>
              <a:rPr lang="ru-RU" b="1" dirty="0" smtClean="0"/>
              <a:t>  </a:t>
            </a:r>
            <a:r>
              <a:rPr lang="ru-RU" dirty="0" smtClean="0"/>
              <a:t>очищает организм, нормализует работу кишечника и нормализует  вес.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u="sng" dirty="0" smtClean="0"/>
              <a:t>Гречиха</a:t>
            </a:r>
            <a:r>
              <a:rPr lang="ru-RU" dirty="0" smtClean="0"/>
              <a:t> относится к самым полезным крупам, что объясняется прежде всего тем, что это единственная культура, которая не поддается генной модификации среди всех выращиваемых.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u="sng" dirty="0" smtClean="0"/>
              <a:t>Рис</a:t>
            </a:r>
            <a:r>
              <a:rPr lang="ru-RU" u="sng" dirty="0" smtClean="0"/>
              <a:t> </a:t>
            </a:r>
            <a:r>
              <a:rPr lang="ru-RU" dirty="0" smtClean="0"/>
              <a:t> благодаря содержащейся в нем клетчатке, хорошо усваивается человеческим организмом.</a:t>
            </a:r>
          </a:p>
          <a:p>
            <a:pPr>
              <a:buNone/>
            </a:pPr>
            <a:r>
              <a:rPr lang="ru-RU" dirty="0" smtClean="0"/>
              <a:t> </a:t>
            </a:r>
            <a:r>
              <a:rPr lang="ru-RU" b="1" u="sng" dirty="0" smtClean="0"/>
              <a:t>Овес</a:t>
            </a:r>
            <a:r>
              <a:rPr lang="ru-RU" dirty="0" smtClean="0"/>
              <a:t> является источником инулина - растительного аналога человеческого инсулина</a:t>
            </a:r>
          </a:p>
          <a:p>
            <a:pPr>
              <a:buNone/>
            </a:pPr>
            <a:r>
              <a:rPr lang="ru-RU" b="1" u="sng" dirty="0" smtClean="0"/>
              <a:t>Ржаная крупа</a:t>
            </a:r>
            <a:r>
              <a:rPr lang="ru-RU" u="sng" dirty="0" smtClean="0"/>
              <a:t> </a:t>
            </a:r>
            <a:r>
              <a:rPr lang="ru-RU" dirty="0" smtClean="0"/>
              <a:t>оказывает общеукрепляющее действие на организм человека и уберегает его от образования опухолей. Укрепляет нервную систему и гарантирует хорошее настроение.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1" y="214290"/>
            <a:ext cx="3278168" cy="1212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35732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Какие достоинства нашей каши выделяют сами покупатели?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46672"/>
          </a:xfrm>
        </p:spPr>
        <p:txBody>
          <a:bodyPr>
            <a:normAutofit fontScale="70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Польза самой по себе каши на завтрак несомненна- она улучшает пищеварение, оказывает благотворное действие на желудок, и, к тому же она питательна.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Каша наша намного вкуснее тех, которыми нас кормили в детстве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Удобство расфасовки в небольшие пакетики.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Быстрое и простое приготовление, с которым может справиться даже ребенок.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 smtClean="0"/>
              <a:t>Экономия времени и доступная цена 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Здоровый продукт - это тот, который ближе всего к природе. </a:t>
            </a:r>
          </a:p>
          <a:p>
            <a:pPr marL="514350" indent="-514350" algn="ctr">
              <a:buNone/>
            </a:pPr>
            <a:endParaRPr lang="ru-RU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514350" indent="-514350" algn="ctr">
              <a:buNone/>
            </a:pP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</a:rPr>
              <a:t>Злаковое питание Омегавит является настоящим природным продуктом способным помочь Вам сохранить здоровье, обрести долголетие, совершенствовать и поддерживать свою фигуру в отличном состоянии!</a:t>
            </a:r>
          </a:p>
          <a:p>
            <a:pPr marL="514350" lvl="0" indent="-514350">
              <a:buFont typeface="+mj-lt"/>
              <a:buAutoNum type="arabicPeriod"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85728"/>
            <a:ext cx="8686800" cy="1009672"/>
          </a:xfrm>
        </p:spPr>
        <p:txBody>
          <a:bodyPr/>
          <a:lstStyle/>
          <a:p>
            <a:pPr algn="ctr"/>
            <a:r>
              <a:rPr lang="ru-RU" dirty="0" smtClean="0"/>
              <a:t>СКОРО В ПРОДАЖЕ! </a:t>
            </a:r>
            <a:endParaRPr lang="ru-RU" dirty="0"/>
          </a:p>
        </p:txBody>
      </p:sp>
      <p:pic>
        <p:nvPicPr>
          <p:cNvPr id="2051" name="Picture 3" descr="C:\Users\Sony\Desktop\каши\Новая папка\DSC0413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214422"/>
            <a:ext cx="5429288" cy="5429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                    КАША НАША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268760"/>
            <a:ext cx="8686800" cy="4811365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i="1" u="sng" dirty="0">
                <a:latin typeface="Arial" pitchFamily="34" charset="0"/>
                <a:cs typeface="Arial" pitchFamily="34" charset="0"/>
              </a:rPr>
              <a:t>Снижение веса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ru-RU" u="sng" dirty="0" smtClean="0">
                <a:latin typeface="Arial" pitchFamily="34" charset="0"/>
                <a:cs typeface="Arial" pitchFamily="34" charset="0"/>
              </a:rPr>
              <a:t>Состав</a:t>
            </a:r>
            <a:r>
              <a:rPr lang="ru-RU" dirty="0">
                <a:latin typeface="Arial" pitchFamily="34" charset="0"/>
                <a:cs typeface="Arial" pitchFamily="34" charset="0"/>
              </a:rPr>
              <a:t>: пшеница, овес, лен, перловка, зародыши кукурузы,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имбирь</a:t>
            </a:r>
          </a:p>
          <a:p>
            <a:pPr>
              <a:buNone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   Благодаря </a:t>
            </a:r>
            <a:r>
              <a:rPr lang="ru-RU" dirty="0">
                <a:latin typeface="Arial" pitchFamily="34" charset="0"/>
                <a:cs typeface="Arial" pitchFamily="34" charset="0"/>
              </a:rPr>
              <a:t>идеально сбалансированному количеству всех необходимых для организма антиоксидантов, минералов и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витаминов Каша-Наша </a:t>
            </a:r>
            <a:r>
              <a:rPr lang="ru-RU" dirty="0">
                <a:latin typeface="Arial" pitchFamily="34" charset="0"/>
                <a:cs typeface="Arial" pitchFamily="34" charset="0"/>
              </a:rPr>
              <a:t>№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1 рекомендована </a:t>
            </a:r>
            <a:r>
              <a:rPr lang="ru-RU" dirty="0">
                <a:latin typeface="Arial" pitchFamily="34" charset="0"/>
                <a:cs typeface="Arial" pitchFamily="34" charset="0"/>
              </a:rPr>
              <a:t>для успешной потери избыточного веса. Такое соотношение элементов позволяет прекрасно ускорять метаболические процессы, активизировать жировой обмен, очистить тело от шлаков. Клетчатка в составе предложенных злаков является основным средством для решения вопросов избыточного веса, она значительно полезнее той, которая входит в состав многих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фруктов.</a:t>
            </a:r>
            <a:r>
              <a:rPr lang="ru-RU" dirty="0"/>
              <a:t> Благодаря легко растворимой клетчатки </a:t>
            </a:r>
            <a:r>
              <a:rPr lang="ru-RU" dirty="0" smtClean="0"/>
              <a:t>хорошо </a:t>
            </a:r>
            <a:r>
              <a:rPr lang="ru-RU" dirty="0"/>
              <a:t>очищает желудочно-кишечный тракт от отложений на стенках кишечника, от шлаков, нормализует стул и помогает бороться с запорами</a:t>
            </a:r>
            <a:r>
              <a:rPr lang="ru-RU" dirty="0" smtClean="0"/>
              <a:t>, выводит </a:t>
            </a:r>
            <a:r>
              <a:rPr lang="ru-RU" dirty="0"/>
              <a:t>из организма соли тяжелых </a:t>
            </a:r>
            <a:r>
              <a:rPr lang="ru-RU" dirty="0" smtClean="0"/>
              <a:t>металлов, токсины и радионуклиды</a:t>
            </a:r>
            <a:r>
              <a:rPr lang="ru-RU" dirty="0"/>
              <a:t> А высокое содержание </a:t>
            </a:r>
            <a:r>
              <a:rPr lang="ru-RU" dirty="0" smtClean="0"/>
              <a:t>кремниевой кислоты </a:t>
            </a:r>
            <a:r>
              <a:rPr lang="ru-RU" dirty="0"/>
              <a:t>разрушительно действует на камни и песок в почках, мочевом и желчном пузыре.</a:t>
            </a:r>
            <a:endParaRPr lang="ru-RU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4098" name="Picture 2" descr="C:\Users\Sony\Desktop\каши\Новая папка\DSC04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5" y="5357826"/>
            <a:ext cx="1500166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                    КАША НАША №2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Кишечная</a:t>
            </a:r>
            <a:endParaRPr lang="ru-RU" sz="24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Состав: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пшеница, рис , рожь, морковь, кабачок</a:t>
            </a:r>
          </a:p>
          <a:p>
            <a:pPr algn="just">
              <a:buNone/>
            </a:pP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Очень эффективно затормаживает процессы брожения пищи в кишечнике, и является практически гипоаллергенным продуктом, поэтому кушать ее можно всем! Все это способствует хорошему обмену веществ, предотвращает гниение пищи в кишечнике, при этом очищая его, укрепляет иммунитет, выводит из организма жиры, токсины и прочие вещества, заболевания, улучшает кожу и состояние волос.</a:t>
            </a:r>
          </a:p>
          <a:p>
            <a:pPr algn="just">
              <a:buNone/>
            </a:pPr>
            <a:endParaRPr lang="ru-RU" sz="24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Употребляя Кашу-Нашу №2, лишний вес вам не грозит.                                     Вы будете чувствовать себя значительно лучше и обеспечите себя энергией на весь день!</a:t>
            </a:r>
          </a:p>
          <a:p>
            <a:pPr algn="just">
              <a:buNone/>
            </a:pP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 smtClean="0"/>
              <a:t>    </a:t>
            </a:r>
          </a:p>
          <a:p>
            <a:endParaRPr lang="ru-RU" dirty="0"/>
          </a:p>
        </p:txBody>
      </p:sp>
      <p:pic>
        <p:nvPicPr>
          <p:cNvPr id="4098" name="Picture 2" descr="C:\Users\Sony\Desktop\каши\Новая папка\DSC04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5" y="5357826"/>
            <a:ext cx="1500166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                    КАША НАША №3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24918" cy="501811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sz="6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62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Диабетическая</a:t>
            </a:r>
          </a:p>
          <a:p>
            <a:pPr>
              <a:buNone/>
            </a:pPr>
            <a:endParaRPr lang="ru-RU" sz="62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62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Состав:</a:t>
            </a: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гречка, овес, зародыши кукурузы, топинамбур, стевия , цикорий</a:t>
            </a:r>
          </a:p>
          <a:p>
            <a:pPr algn="just">
              <a:buNone/>
            </a:pP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Диабетическая Каша-Наша №3 способствует очищению стенок сосудов, при этом укрепляя их. Корректирует холестерин и уровень сахара в крови, профилактирует возникновение тромбоза.</a:t>
            </a:r>
            <a:r>
              <a:rPr lang="ru-RU" sz="6200" u="sng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рекомендуется употреблять людям, имеющим проблемы с печенью, при атеросклерозе и гипертонии</a:t>
            </a:r>
            <a:r>
              <a:rPr lang="ru-RU" sz="6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None/>
            </a:pP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Особый вкус гречневой каши знаком многим людям еще с детства. Но гречка имеет не только приятные вкусовые качества, но и огромное количество полезных и необходимых для здоровья человека аминокислот, микроэлементов и витаминов, таких как кальций, фосфор, бром, цинк, рутин, железо, йод, Р, РР, В1, В2, В6.</a:t>
            </a:r>
          </a:p>
          <a:p>
            <a:pPr algn="just">
              <a:buNone/>
            </a:pPr>
            <a:endParaRPr lang="ru-RU" sz="42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ru-RU" sz="2600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ru-RU" dirty="0" smtClean="0">
              <a:solidFill>
                <a:schemeClr val="tx1"/>
              </a:solidFill>
            </a:endParaRPr>
          </a:p>
          <a:p>
            <a:pPr algn="just">
              <a:buNone/>
            </a:pPr>
            <a:endParaRPr lang="ru-RU" dirty="0"/>
          </a:p>
          <a:p>
            <a:pPr algn="just">
              <a:buNone/>
            </a:pPr>
            <a:r>
              <a:rPr lang="ru-RU" dirty="0" smtClean="0"/>
              <a:t>    </a:t>
            </a:r>
          </a:p>
          <a:p>
            <a:pPr algn="just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4098" name="Picture 2" descr="C:\Users\Sony\Desktop\каши\Новая папка\DSC04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5072074"/>
            <a:ext cx="1500166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                    КАША НАША №4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24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Иммунная</a:t>
            </a:r>
            <a:endParaRPr lang="ru-RU" sz="24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Состав:</a:t>
            </a: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пшеница,  овес, рожь, зародыши кукурузы, лен, морковь</a:t>
            </a:r>
          </a:p>
          <a:p>
            <a:pPr algn="just">
              <a:buNone/>
            </a:pPr>
            <a:endParaRPr lang="ru-RU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Введите в свой рацион «целительную» Кашу-Нашу №4 и помогите своему организму замедлить процессы «старения» клеток. Иммунная Каша-Наша№4 не только улучшает пищеварение, но и выводит из организма вредные тяжелые металлы, способствует быстрому восстановлению организма после различных заболеваний.  Благотворно влияет на состояние волос, кожных покровов, ногтей и заметно укрепляет иммунную систему. 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Регулярное потребление Каши-Нашей№4 позволит</a:t>
            </a:r>
          </a:p>
          <a:p>
            <a:pPr algn="ctr">
              <a:buNone/>
            </a:pPr>
            <a:r>
              <a:rPr lang="ru-RU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увеличить сопротивляемость организма к инфекциям, повысит работоспособность, активность и выносливость!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    </a:t>
            </a:r>
            <a:endParaRPr lang="ru-RU" dirty="0"/>
          </a:p>
        </p:txBody>
      </p:sp>
      <p:pic>
        <p:nvPicPr>
          <p:cNvPr id="4098" name="Picture 2" descr="C:\Users\Sony\Desktop\каши\Новая папка\DSC04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5" y="5357826"/>
            <a:ext cx="1500166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ru-RU" dirty="0" smtClean="0"/>
              <a:t>                    КАША НАША №5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08954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3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r>
              <a:rPr lang="ru-RU" sz="6200" b="1" i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Антиоксидантная</a:t>
            </a:r>
            <a:endParaRPr lang="ru-RU" sz="6200" b="1" i="1" u="sng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6200" b="1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Состав:</a:t>
            </a:r>
            <a:r>
              <a:rPr lang="ru-RU" sz="6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пшеница, овес, рожь, чеснок, омела белая, топинамбур</a:t>
            </a:r>
          </a:p>
          <a:p>
            <a:pPr algn="just">
              <a:buNone/>
            </a:pP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Предотвратить преждевременное старение и сохранить целостность клеточной структуры - задача антиоксидантной Каши-Нашей №5!</a:t>
            </a:r>
          </a:p>
          <a:p>
            <a:pPr algn="just">
              <a:buNone/>
            </a:pP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Входящие в состав злаков витамины и минералы улучшают обменные процессы, укрепляют организм. </a:t>
            </a:r>
            <a:r>
              <a:rPr lang="ru-RU" sz="62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Полезные свойства ржи нередко используются для скорейшего восстановления организма после операций и тяжелых болезней. Вещества, содержащиеся в ней, стимулирует выработку гормонов и работу надпочечников.</a:t>
            </a: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Кроме того, польза ржи заключается в </a:t>
            </a:r>
            <a:r>
              <a:rPr lang="ru-RU" sz="6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способности очищать организм.</a:t>
            </a:r>
            <a:r>
              <a:rPr lang="ru-RU" sz="6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Рожь налаживает работу лимфатической системы, улучшает обменные процессы, избавляет от нервного напряжения и депрессий.  Зерна ржи являются прекрасным антиоксидантом и отличным профилактическим средством раковых болезней.</a:t>
            </a:r>
          </a:p>
          <a:p>
            <a:pPr algn="just">
              <a:buNone/>
            </a:pPr>
            <a:endParaRPr lang="ru-RU" sz="6200" u="sng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ru-RU" sz="6200" b="1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Вкусного и Здорового утра!</a:t>
            </a:r>
          </a:p>
          <a:p>
            <a:pPr algn="just">
              <a:buNone/>
            </a:pPr>
            <a:endParaRPr lang="ru-RU" sz="62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ru-RU" sz="6200" dirty="0" smtClean="0">
                <a:latin typeface="Arial" pitchFamily="34" charset="0"/>
                <a:cs typeface="Arial" pitchFamily="34" charset="0"/>
              </a:rPr>
              <a:t>    </a:t>
            </a:r>
          </a:p>
        </p:txBody>
      </p:sp>
      <p:pic>
        <p:nvPicPr>
          <p:cNvPr id="4098" name="Picture 2" descr="C:\Users\Sony\Desktop\каши\Новая папка\DSC041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3835" y="5357826"/>
            <a:ext cx="1500166" cy="150017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323</TotalTime>
  <Words>786</Words>
  <Application>Microsoft Office PowerPoint</Application>
  <PresentationFormat>Экран (4:3)</PresentationFormat>
  <Paragraphs>82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                  Злаковое питание «Каша Наша»</vt:lpstr>
      <vt:lpstr>                                       О пользе злаков</vt:lpstr>
      <vt:lpstr> Какие достоинства нашей каши выделяют сами покупатели? </vt:lpstr>
      <vt:lpstr>СКОРО В ПРОДАЖЕ! </vt:lpstr>
      <vt:lpstr>                    КАША НАША №1</vt:lpstr>
      <vt:lpstr>                    КАША НАША №2</vt:lpstr>
      <vt:lpstr>                    КАША НАША №3</vt:lpstr>
      <vt:lpstr>                    КАША НАША №4</vt:lpstr>
      <vt:lpstr>                    КАША НАША №5</vt:lpstr>
      <vt:lpstr>Способ приготовления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Sony</dc:creator>
  <cp:lastModifiedBy>админ</cp:lastModifiedBy>
  <cp:revision>27</cp:revision>
  <dcterms:created xsi:type="dcterms:W3CDTF">2016-02-21T19:35:59Z</dcterms:created>
  <dcterms:modified xsi:type="dcterms:W3CDTF">2016-02-24T11:09:22Z</dcterms:modified>
</cp:coreProperties>
</file>