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58" r:id="rId3"/>
    <p:sldId id="270" r:id="rId4"/>
    <p:sldId id="271" r:id="rId5"/>
    <p:sldId id="272" r:id="rId6"/>
    <p:sldId id="266" r:id="rId7"/>
    <p:sldId id="273" r:id="rId8"/>
    <p:sldId id="264" r:id="rId9"/>
    <p:sldId id="267" r:id="rId10"/>
    <p:sldId id="262" r:id="rId11"/>
    <p:sldId id="269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-150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831941-04B9-46CE-A750-D6458F9CB943}" type="datetimeFigureOut">
              <a:rPr lang="ru-RU" smtClean="0"/>
              <a:t>22.12.2016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B4456-8521-4B21-9FEF-A30B3F3CB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084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alphaModFix amt="7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8F25C-AC66-4FF2-BB00-71D67FCC1E3F}" type="datetimeFigureOut">
              <a:rPr lang="ru-RU" smtClean="0"/>
              <a:t>22.12.2016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9CA34-BF11-463B-A896-4435E256988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Рамка 6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3982"/>
            </a:avLst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pic>
        <p:nvPicPr>
          <p:cNvPr id="8" name="Рисунок 7" descr="Рисунок2.png"/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2325" y="6635328"/>
            <a:ext cx="1120696" cy="288000"/>
          </a:xfrm>
          <a:prstGeom prst="rect">
            <a:avLst/>
          </a:prstGeom>
        </p:spPr>
      </p:pic>
      <p:pic>
        <p:nvPicPr>
          <p:cNvPr id="10" name="Рисунок 9">
            <a:hlinkClick r:id="" action="ppaction://hlinkshowjump?jump=lastslide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758" y="2755900"/>
            <a:ext cx="3484096" cy="390752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3800" y="231478"/>
            <a:ext cx="4008470" cy="396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1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8F25C-AC66-4FF2-BB00-71D67FCC1E3F}" type="datetimeFigureOut">
              <a:rPr lang="ru-RU" smtClean="0"/>
              <a:t>22.12.2016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9CA34-BF11-463B-A896-4435E25698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58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8F25C-AC66-4FF2-BB00-71D67FCC1E3F}" type="datetimeFigureOut">
              <a:rPr lang="ru-RU" smtClean="0"/>
              <a:t>22.12.2016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9CA34-BF11-463B-A896-4435E25698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71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8F25C-AC66-4FF2-BB00-71D67FCC1E3F}" type="datetimeFigureOut">
              <a:rPr lang="ru-RU" smtClean="0"/>
              <a:t>22.12.2016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9CA34-BF11-463B-A896-4435E256988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Рамка 6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3982"/>
            </a:avLst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pic>
        <p:nvPicPr>
          <p:cNvPr id="8" name="Рисунок 7" descr="Рисунок2.png"/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2325" y="6635328"/>
            <a:ext cx="1120696" cy="288000"/>
          </a:xfrm>
          <a:prstGeom prst="rect">
            <a:avLst/>
          </a:prstGeom>
        </p:spPr>
      </p:pic>
      <p:pic>
        <p:nvPicPr>
          <p:cNvPr id="9" name="Рисунок 8">
            <a:hlinkClick r:id="" action="ppaction://hlinkshowjump?jump=lastslide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2836" y="5321300"/>
            <a:ext cx="1180844" cy="124870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65347" y="269579"/>
            <a:ext cx="2970721" cy="304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94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8F25C-AC66-4FF2-BB00-71D67FCC1E3F}" type="datetimeFigureOut">
              <a:rPr lang="ru-RU" smtClean="0"/>
              <a:t>22.12.2016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9CA34-BF11-463B-A896-4435E256988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Рамка 7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1718"/>
            </a:avLst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2347" y="129879"/>
            <a:ext cx="2970721" cy="3045121"/>
          </a:xfrm>
          <a:prstGeom prst="rect">
            <a:avLst/>
          </a:prstGeom>
        </p:spPr>
      </p:pic>
      <p:pic>
        <p:nvPicPr>
          <p:cNvPr id="11" name="Рисунок 10">
            <a:hlinkClick r:id="" action="ppaction://hlinkshowjump?jump=lastslide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736" y="5321300"/>
            <a:ext cx="1180844" cy="124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8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8F25C-AC66-4FF2-BB00-71D67FCC1E3F}" type="datetimeFigureOut">
              <a:rPr lang="ru-RU" smtClean="0"/>
              <a:t>22.12.2016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9CA34-BF11-463B-A896-4435E256988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Рамка 7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3982"/>
            </a:avLst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pic>
        <p:nvPicPr>
          <p:cNvPr id="9" name="Рисунок 8" descr="Рисунок2.png"/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2325" y="6635328"/>
            <a:ext cx="1120696" cy="288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4538" y="265982"/>
            <a:ext cx="2000250" cy="2337518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lastslide"/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2836" y="5321300"/>
            <a:ext cx="1180844" cy="124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5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8F25C-AC66-4FF2-BB00-71D67FCC1E3F}" type="datetimeFigureOut">
              <a:rPr lang="ru-RU" smtClean="0"/>
              <a:t>22.12.2016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9CA34-BF11-463B-A896-4435E2569884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Рамка 10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1718"/>
            </a:avLst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89656" y="179717"/>
            <a:ext cx="2000250" cy="2538083"/>
          </a:xfrm>
          <a:prstGeom prst="rect">
            <a:avLst/>
          </a:prstGeom>
        </p:spPr>
      </p:pic>
      <p:pic>
        <p:nvPicPr>
          <p:cNvPr id="13" name="Рисунок 12">
            <a:hlinkClick r:id="" action="ppaction://hlinkshowjump?jump=lastslide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736" y="5321300"/>
            <a:ext cx="1180844" cy="124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37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8F25C-AC66-4FF2-BB00-71D67FCC1E3F}" type="datetimeFigureOut">
              <a:rPr lang="ru-RU" smtClean="0"/>
              <a:t>22.12.2016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9CA34-BF11-463B-A896-4435E2569884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Рамка 5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3982"/>
            </a:avLst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pic>
        <p:nvPicPr>
          <p:cNvPr id="7" name="Рисунок 6" descr="Рисунок2.png"/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2325" y="6635328"/>
            <a:ext cx="1120696" cy="288000"/>
          </a:xfrm>
          <a:prstGeom prst="rect">
            <a:avLst/>
          </a:prstGeom>
        </p:spPr>
      </p:pic>
      <p:pic>
        <p:nvPicPr>
          <p:cNvPr id="9" name="Рисунок 8">
            <a:hlinkClick r:id="" action="ppaction://hlinkshowjump?jump=lastslide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2836" y="5321300"/>
            <a:ext cx="1180844" cy="124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43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8F25C-AC66-4FF2-BB00-71D67FCC1E3F}" type="datetimeFigureOut">
              <a:rPr lang="ru-RU" smtClean="0"/>
              <a:t>22.12.2016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9CA34-BF11-463B-A896-4435E2569884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Рамка 5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1718"/>
            </a:avLst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pic>
        <p:nvPicPr>
          <p:cNvPr id="8" name="Рисунок 7">
            <a:hlinkClick r:id="" action="ppaction://hlinkshowjump?jump=lastslide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736" y="5321300"/>
            <a:ext cx="1180844" cy="124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1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8F25C-AC66-4FF2-BB00-71D67FCC1E3F}" type="datetimeFigureOut">
              <a:rPr lang="ru-RU" smtClean="0"/>
              <a:t>22.12.2016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9CA34-BF11-463B-A896-4435E2569884}" type="slidenum">
              <a:rPr lang="ru-RU" smtClean="0"/>
              <a:t>‹#›</a:t>
            </a:fld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70946" y="24441"/>
            <a:ext cx="2970721" cy="3366459"/>
          </a:xfrm>
          <a:prstGeom prst="rect">
            <a:avLst/>
          </a:prstGeom>
        </p:spPr>
      </p:pic>
      <p:pic>
        <p:nvPicPr>
          <p:cNvPr id="10" name="Рисунок 9">
            <a:hlinkClick r:id="" action="ppaction://hlinkshowjump?jump=lastslide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736" y="5321300"/>
            <a:ext cx="1180844" cy="124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3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8F25C-AC66-4FF2-BB00-71D67FCC1E3F}" type="datetimeFigureOut">
              <a:rPr lang="ru-RU" smtClean="0"/>
              <a:t>22.12.2016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9CA34-BF11-463B-A896-4435E2569884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41415" y="24440"/>
            <a:ext cx="2000250" cy="212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0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8F25C-AC66-4FF2-BB00-71D67FCC1E3F}" type="datetimeFigureOut">
              <a:rPr lang="ru-RU" smtClean="0"/>
              <a:t>22.12.2016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9CA34-BF11-463B-A896-4435E2569884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 descr="Рисунок2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-2325" y="6571828"/>
            <a:ext cx="1120696" cy="28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90" y="309144"/>
            <a:ext cx="1147809" cy="133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686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204717" y="1392072"/>
            <a:ext cx="7287904" cy="1091821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МАОУ </a:t>
            </a:r>
            <a:br>
              <a:rPr lang="ru-RU" sz="36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36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Новоатьяловская</a:t>
            </a:r>
            <a:r>
              <a:rPr lang="ru-RU" sz="36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СОШ»</a:t>
            </a:r>
            <a:endParaRPr lang="ru-RU" sz="36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subTitle" idx="1"/>
          </p:nvPr>
        </p:nvSpPr>
        <p:spPr>
          <a:xfrm>
            <a:off x="3545460" y="2658712"/>
            <a:ext cx="4429598" cy="493879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endParaRPr lang="ru-RU" sz="2800" dirty="0" smtClean="0">
              <a:solidFill>
                <a:schemeClr val="tx2"/>
              </a:solidFill>
            </a:endParaRPr>
          </a:p>
          <a:p>
            <a:pPr algn="just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Вокруг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елочки нарядной</a:t>
            </a:r>
            <a:br>
              <a:rPr lang="ru-RU" sz="2800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Мы закружим хоровод.</a:t>
            </a:r>
            <a:br>
              <a:rPr lang="ru-RU" sz="2800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Бусы, шарики, гирлянды...</a:t>
            </a:r>
            <a:br>
              <a:rPr lang="ru-RU" sz="2800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Ждем тебя мы, Новый год!</a:t>
            </a:r>
            <a:br>
              <a:rPr lang="ru-RU" sz="2800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800" b="1" dirty="0">
                <a:solidFill>
                  <a:schemeClr val="tx2">
                    <a:lumMod val="50000"/>
                  </a:schemeClr>
                </a:solidFill>
              </a:rPr>
            </a:br>
            <a:endParaRPr lang="ru-RU" sz="2700" b="1" i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5644764" y="3984397"/>
            <a:ext cx="3374153" cy="1314450"/>
          </a:xfrm>
          <a:prstGeom prst="rect">
            <a:avLst/>
          </a:prstGeom>
        </p:spPr>
        <p:txBody>
          <a:bodyPr vert="horz" lIns="68580" tIns="34290" rIns="68580" bIns="34290" rtlCol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50" dirty="0">
              <a:ln>
                <a:solidFill>
                  <a:srgbClr val="002060"/>
                </a:solidFill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17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Всем удачи!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3" name="Объект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5" b="30243"/>
          <a:stretch/>
        </p:blipFill>
        <p:spPr>
          <a:xfrm>
            <a:off x="2699792" y="1542196"/>
            <a:ext cx="4248000" cy="505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55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5342" y="274638"/>
            <a:ext cx="7731457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Вот и дедушка Мороз, всем подарки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 он принёс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800" y="1417638"/>
            <a:ext cx="6840000" cy="51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96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38544" y="274638"/>
            <a:ext cx="8825346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Здравствуй, зимушка-зима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4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554" y="1676241"/>
            <a:ext cx="6787948" cy="3816000"/>
          </a:xfrm>
        </p:spPr>
      </p:pic>
    </p:spTree>
    <p:extLst>
      <p:ext uri="{BB962C8B-B14F-4D97-AF65-F5344CB8AC3E}">
        <p14:creationId xmlns:p14="http://schemas.microsoft.com/office/powerpoint/2010/main" val="328700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9144"/>
          </a:xfrm>
        </p:spPr>
        <p:txBody>
          <a:bodyPr/>
          <a:lstStyle/>
          <a:p>
            <a:r>
              <a:rPr lang="ru-RU" sz="3600" b="1" dirty="0">
                <a:solidFill>
                  <a:srgbClr val="FF0000"/>
                </a:solidFill>
              </a:rPr>
              <a:t>В лесу родилась ёлочка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6" y="1440133"/>
            <a:ext cx="4038600" cy="2269151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4233141"/>
            <a:ext cx="4097337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3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0" r="5662"/>
          <a:stretch/>
        </p:blipFill>
        <p:spPr>
          <a:xfrm>
            <a:off x="4957330" y="1081792"/>
            <a:ext cx="3222239" cy="27360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1" b="8278"/>
          <a:stretch/>
        </p:blipFill>
        <p:spPr bwMode="auto">
          <a:xfrm>
            <a:off x="5541822" y="3867841"/>
            <a:ext cx="2315867" cy="26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105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В лесу она росла.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0" r="10001"/>
          <a:stretch/>
        </p:blipFill>
        <p:spPr>
          <a:xfrm>
            <a:off x="540327" y="1091285"/>
            <a:ext cx="3672000" cy="2647148"/>
          </a:xfrm>
          <a:prstGeom prst="rect">
            <a:avLst/>
          </a:prstGeom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5"/>
          <a:stretch/>
        </p:blipFill>
        <p:spPr bwMode="auto">
          <a:xfrm>
            <a:off x="5607574" y="1143000"/>
            <a:ext cx="3080558" cy="38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0" r="20892"/>
          <a:stretch/>
        </p:blipFill>
        <p:spPr bwMode="auto">
          <a:xfrm>
            <a:off x="277090" y="3716230"/>
            <a:ext cx="2507673" cy="2915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982" y="3752096"/>
            <a:ext cx="2159902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530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72271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Чудо окна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122218"/>
            <a:ext cx="4038600" cy="5003949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89" y="2072924"/>
            <a:ext cx="4176000" cy="31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31"/>
          <a:stretch/>
        </p:blipFill>
        <p:spPr>
          <a:xfrm>
            <a:off x="5334000" y="3943450"/>
            <a:ext cx="3528000" cy="2525803"/>
          </a:xfrm>
          <a:prstGeom prst="rect">
            <a:avLst/>
          </a:prstGeo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800" y="1174662"/>
            <a:ext cx="3492000" cy="2618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445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Снег за окнами</a:t>
            </a:r>
            <a:r>
              <a:rPr lang="ru-RU" sz="3600" b="1" dirty="0">
                <a:solidFill>
                  <a:srgbClr val="FF0000"/>
                </a:solidFill>
              </a:rPr>
              <a:t>, </a:t>
            </a:r>
            <a:r>
              <a:rPr lang="ru-RU" sz="3600" b="1" dirty="0" smtClean="0">
                <a:solidFill>
                  <a:srgbClr val="FF0000"/>
                </a:solidFill>
              </a:rPr>
              <a:t>снег за окнами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7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03" y="1425789"/>
            <a:ext cx="4162423" cy="2340000"/>
          </a:xfrm>
        </p:spPr>
      </p:pic>
      <p:pic>
        <p:nvPicPr>
          <p:cNvPr id="8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355" y="4162773"/>
            <a:ext cx="4546645" cy="2556000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109" y="1246918"/>
            <a:ext cx="3708000" cy="2780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3886008"/>
            <a:ext cx="3600000" cy="2699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484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И  </a:t>
            </a:r>
            <a:r>
              <a:rPr lang="ru-RU" sz="3200" b="1" dirty="0">
                <a:solidFill>
                  <a:srgbClr val="FF0000"/>
                </a:solidFill>
              </a:rPr>
              <a:t>мы </a:t>
            </a:r>
            <a:r>
              <a:rPr lang="ru-RU" sz="3200" b="1" dirty="0" smtClean="0">
                <a:solidFill>
                  <a:srgbClr val="FF0000"/>
                </a:solidFill>
              </a:rPr>
              <a:t>заохали, нельзя гулять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145" y="1212633"/>
            <a:ext cx="3780000" cy="28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64" b="8060"/>
          <a:stretch/>
        </p:blipFill>
        <p:spPr bwMode="auto">
          <a:xfrm>
            <a:off x="722781" y="1100300"/>
            <a:ext cx="3384000" cy="2626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0" b="22094"/>
          <a:stretch/>
        </p:blipFill>
        <p:spPr bwMode="auto">
          <a:xfrm>
            <a:off x="4887136" y="3934690"/>
            <a:ext cx="3394472" cy="2687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81" y="3976254"/>
            <a:ext cx="3600000" cy="2699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882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Снег кружится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4" b="39362"/>
          <a:stretch/>
        </p:blipFill>
        <p:spPr>
          <a:xfrm>
            <a:off x="293426" y="1508921"/>
            <a:ext cx="3921215" cy="26640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27" y="4311650"/>
            <a:ext cx="4038600" cy="227171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8"/>
          <a:stretch/>
        </p:blipFill>
        <p:spPr>
          <a:xfrm>
            <a:off x="4468822" y="1417638"/>
            <a:ext cx="4217978" cy="44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9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л</a:t>
            </a:r>
            <a:r>
              <a:rPr lang="ru-RU" sz="4000" b="1" dirty="0" smtClean="0">
                <a:solidFill>
                  <a:srgbClr val="FF0000"/>
                </a:solidFill>
              </a:rPr>
              <a:t>етает, летает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" r="7463" b="38126"/>
          <a:stretch/>
        </p:blipFill>
        <p:spPr>
          <a:xfrm>
            <a:off x="339455" y="1192446"/>
            <a:ext cx="8465087" cy="33120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4" t="40973"/>
          <a:stretch/>
        </p:blipFill>
        <p:spPr bwMode="auto">
          <a:xfrm>
            <a:off x="2963463" y="4807336"/>
            <a:ext cx="3217069" cy="17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23595" y="-5892800"/>
            <a:ext cx="2880000" cy="215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6" r="6025"/>
          <a:stretch/>
        </p:blipFill>
        <p:spPr bwMode="auto">
          <a:xfrm>
            <a:off x="6545943" y="4613756"/>
            <a:ext cx="2104572" cy="1921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1" t="20607" r="7160"/>
          <a:stretch/>
        </p:blipFill>
        <p:spPr bwMode="auto">
          <a:xfrm>
            <a:off x="339455" y="4741655"/>
            <a:ext cx="2216468" cy="19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010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Шаблон «Осень 1»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Петух кубики</Template>
  <TotalTime>398</TotalTime>
  <Words>46</Words>
  <Application>Microsoft Office PowerPoint</Application>
  <PresentationFormat>Экран (4:3)</PresentationFormat>
  <Paragraphs>20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Шаблон «Осень 1»</vt:lpstr>
      <vt:lpstr>МАОУ  «Новоатьяловская СОШ»</vt:lpstr>
      <vt:lpstr>Здравствуй, зимушка-зима</vt:lpstr>
      <vt:lpstr>В лесу родилась ёлочка</vt:lpstr>
      <vt:lpstr>В лесу она росла.</vt:lpstr>
      <vt:lpstr>Чудо окна</vt:lpstr>
      <vt:lpstr>Снег за окнами, снег за окнами</vt:lpstr>
      <vt:lpstr>И  мы заохали, нельзя гулять</vt:lpstr>
      <vt:lpstr>Снег кружится</vt:lpstr>
      <vt:lpstr>летает, летает</vt:lpstr>
      <vt:lpstr>Всем удачи!</vt:lpstr>
      <vt:lpstr>Вот и дедушка Мороз, всем подарки  он принёс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"Символ 2017 года» Шаблон</dc:title>
  <dc:creator>Неверова О.И.</dc:creator>
  <cp:lastModifiedBy>Director</cp:lastModifiedBy>
  <cp:revision>27</cp:revision>
  <dcterms:created xsi:type="dcterms:W3CDTF">2016-12-02T09:30:17Z</dcterms:created>
  <dcterms:modified xsi:type="dcterms:W3CDTF">2016-12-22T08:25:11Z</dcterms:modified>
</cp:coreProperties>
</file>