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560" autoAdjust="0"/>
  </p:normalViewPr>
  <p:slideViewPr>
    <p:cSldViewPr>
      <p:cViewPr>
        <p:scale>
          <a:sx n="77" d="100"/>
          <a:sy n="77" d="100"/>
        </p:scale>
        <p:origin x="-68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7030A0"/>
                </a:solidFill>
              </a:rPr>
              <a:t>Интересные моменты, </a:t>
            </a:r>
            <a:r>
              <a:rPr lang="ru-RU" sz="3600" b="1" i="1" dirty="0" smtClean="0">
                <a:solidFill>
                  <a:srgbClr val="7030A0"/>
                </a:solidFill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события школы 2018 год</a:t>
            </a:r>
            <a:endParaRPr lang="ru-RU" sz="3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8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00811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Проводились тематические мероприятия, посвящённые Дню космонавтики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776864" cy="49685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User\Desktop\Новая папка\IMG_20180412_1136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592287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User\Desktop\Новая папка\IMG_20180412_1129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916">
            <a:off x="4865273" y="1591743"/>
            <a:ext cx="3474300" cy="3039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3016"/>
            <a:ext cx="2554143" cy="2998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79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682" y="-324800"/>
            <a:ext cx="6512511" cy="18651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Самые активные участники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«Большой перемены» 18 марта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540344"/>
            <a:ext cx="2128058" cy="2809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0" b="9085"/>
          <a:stretch/>
        </p:blipFill>
        <p:spPr bwMode="auto">
          <a:xfrm rot="632717">
            <a:off x="6424867" y="1378544"/>
            <a:ext cx="2458544" cy="2567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0"/>
          <a:stretch/>
        </p:blipFill>
        <p:spPr bwMode="auto">
          <a:xfrm>
            <a:off x="611560" y="1412775"/>
            <a:ext cx="2309619" cy="2592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307">
            <a:off x="1066383" y="4272903"/>
            <a:ext cx="2224842" cy="2378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85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Конференция молодых исследователей,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игра ХАКАТОН, профилактика курения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0" b="-1"/>
          <a:stretch/>
        </p:blipFill>
        <p:spPr bwMode="auto">
          <a:xfrm>
            <a:off x="683568" y="980728"/>
            <a:ext cx="2880320" cy="2736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31236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862">
            <a:off x="5231705" y="4339872"/>
            <a:ext cx="2952328" cy="2088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3541">
            <a:off x="1123812" y="4081320"/>
            <a:ext cx="2441244" cy="2476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73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73287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Смотр строя и песни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4928" y="1052736"/>
            <a:ext cx="2202873" cy="2768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178">
            <a:off x="6228891" y="1191407"/>
            <a:ext cx="2376264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2" y="1250677"/>
            <a:ext cx="2232248" cy="278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40256"/>
            <a:ext cx="2880319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717032"/>
            <a:ext cx="3061047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61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16824" cy="706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Областной турнир по шашкам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 descr="https://pp.userapi.com/c847120/v847120867/2971a/YkG5hqlkYnQ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861048"/>
            <a:ext cx="244827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s://pp.userapi.com/c834401/v834401619/10e69b/8Qjwve8m2K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196752"/>
            <a:ext cx="223224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s://pp.userapi.com/c834401/v834401619/10e69b/8Qjwve8m2K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44">
            <a:off x="5259026" y="1240901"/>
            <a:ext cx="2045183" cy="1883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s://pp.userapi.com/c846016/v846016619/1aa4a/4ED5XNDVVf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7" y="3933056"/>
            <a:ext cx="2232248" cy="2180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2639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216</TotalTime>
  <Words>22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Углы</vt:lpstr>
      <vt:lpstr>Интересные моменты,  события школы 2018 год</vt:lpstr>
      <vt:lpstr>Проводились тематические мероприятия, посвящённые Дню космонавтики</vt:lpstr>
      <vt:lpstr> Самые активные участники «Большой перемены» 18 марта</vt:lpstr>
      <vt:lpstr>Конференция молодых исследователей,  игра ХАКАТОН, профилактика курения</vt:lpstr>
      <vt:lpstr>Смотр строя и песни</vt:lpstr>
      <vt:lpstr>Областной турнир по шашкам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моменты, события школы</dc:title>
  <dc:creator>User</dc:creator>
  <cp:lastModifiedBy>user</cp:lastModifiedBy>
  <cp:revision>20</cp:revision>
  <dcterms:created xsi:type="dcterms:W3CDTF">2018-04-17T05:07:28Z</dcterms:created>
  <dcterms:modified xsi:type="dcterms:W3CDTF">2018-04-17T15:53:55Z</dcterms:modified>
</cp:coreProperties>
</file>