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00F5E-FC51-47DF-9C1B-BF6E934CEFD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7277-6ECE-4F09-8991-66B61523F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5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79450" y="809625"/>
            <a:ext cx="5395913" cy="40481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5519" y="5127426"/>
            <a:ext cx="5404152" cy="485810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00025" y="280066"/>
            <a:ext cx="8580438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2018 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14350" y="3162594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Хлыстунова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Людмила Николаевна, заместитель начальника 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сопровождения;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14350" y="4365104"/>
            <a:ext cx="821531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ОО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68325" y="4298193"/>
            <a:ext cx="8377238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endParaRPr lang="ru-RU" altLang="ru-RU" sz="1800" b="1" dirty="0" smtClean="0">
              <a:solidFill>
                <a:srgbClr val="4F81BD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endParaRPr lang="ru-RU" altLang="ru-RU" sz="1800" b="1" dirty="0">
              <a:solidFill>
                <a:srgbClr val="4F81BD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34535- 34-1-60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Исхакова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Фарида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Фахрудьевна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директор,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Кадырова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Альфия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Илдусовна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заместитель директора по УВР</a:t>
            </a:r>
            <a:endParaRPr lang="ru-RU" altLang="ru-RU" sz="18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219758"/>
              </p:ext>
            </p:extLst>
          </p:nvPr>
        </p:nvGraphicFramePr>
        <p:xfrm>
          <a:off x="874713" y="959048"/>
          <a:ext cx="6840537" cy="1893888"/>
        </p:xfrm>
        <a:graphic>
          <a:graphicData uri="http://schemas.openxmlformats.org/drawingml/2006/table">
            <a:tbl>
              <a:tblPr firstRow="1" firstCol="1" bandRow="1"/>
              <a:tblGrid>
                <a:gridCol w="26642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763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607" name="Rectangle 3"/>
          <p:cNvSpPr>
            <a:spLocks noChangeArrowheads="1"/>
          </p:cNvSpPr>
          <p:nvPr/>
        </p:nvSpPr>
        <p:spPr bwMode="auto">
          <a:xfrm>
            <a:off x="200025" y="5877441"/>
            <a:ext cx="8745538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191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9F9F9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9F9F9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96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cp:lastPrinted>2018-01-23T09:36:51Z</cp:lastPrinted>
  <dcterms:created xsi:type="dcterms:W3CDTF">2018-01-23T08:37:33Z</dcterms:created>
  <dcterms:modified xsi:type="dcterms:W3CDTF">2018-01-23T09:45:42Z</dcterms:modified>
</cp:coreProperties>
</file>