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microsoft.com/office/2016/11/relationships/changesInfo" Target="changesInfos/changesInfo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Рималь Хакимов" userId="19980338b7979f29" providerId="LiveId" clId="{E0D739C6-8416-9A4F-8929-14D28B9DD491}"/>
    <pc:docChg chg="undo redo custSel addSld delSld modSld addMainMaster delMainMaster">
      <pc:chgData name="Рималь Хакимов" userId="19980338b7979f29" providerId="LiveId" clId="{E0D739C6-8416-9A4F-8929-14D28B9DD491}" dt="2020-05-15T05:18:57.224" v="393" actId="14100"/>
      <pc:docMkLst>
        <pc:docMk/>
      </pc:docMkLst>
      <pc:sldChg chg="delSp modSp del mod setBg chgLayout">
        <pc:chgData name="Рималь Хакимов" userId="19980338b7979f29" providerId="LiveId" clId="{E0D739C6-8416-9A4F-8929-14D28B9DD491}" dt="2020-05-15T04:49:51.746" v="32" actId="2696"/>
        <pc:sldMkLst>
          <pc:docMk/>
          <pc:sldMk cId="2709833048" sldId="256"/>
        </pc:sldMkLst>
        <pc:spChg chg="mod ord">
          <ac:chgData name="Рималь Хакимов" userId="19980338b7979f29" providerId="LiveId" clId="{E0D739C6-8416-9A4F-8929-14D28B9DD491}" dt="2020-05-15T04:48:58.722" v="30" actId="1076"/>
          <ac:spMkLst>
            <pc:docMk/>
            <pc:sldMk cId="2709833048" sldId="256"/>
            <ac:spMk id="2" creationId="{7B376694-00AC-2047-99BC-1E550BD29A30}"/>
          </ac:spMkLst>
        </pc:spChg>
        <pc:spChg chg="del mod ord">
          <ac:chgData name="Рималь Хакимов" userId="19980338b7979f29" providerId="LiveId" clId="{E0D739C6-8416-9A4F-8929-14D28B9DD491}" dt="2020-05-15T04:49:06.291" v="31" actId="478"/>
          <ac:spMkLst>
            <pc:docMk/>
            <pc:sldMk cId="2709833048" sldId="256"/>
            <ac:spMk id="3" creationId="{E4C5BA5E-E4D2-9944-A61D-71B71BFECE7F}"/>
          </ac:spMkLst>
        </pc:spChg>
      </pc:sldChg>
      <pc:sldChg chg="delSp modSp new mod modClrScheme chgLayout">
        <pc:chgData name="Рималь Хакимов" userId="19980338b7979f29" providerId="LiveId" clId="{E0D739C6-8416-9A4F-8929-14D28B9DD491}" dt="2020-05-15T04:50:42.547" v="45" actId="478"/>
        <pc:sldMkLst>
          <pc:docMk/>
          <pc:sldMk cId="1070038438" sldId="257"/>
        </pc:sldMkLst>
        <pc:spChg chg="mod ord">
          <ac:chgData name="Рималь Хакимов" userId="19980338b7979f29" providerId="LiveId" clId="{E0D739C6-8416-9A4F-8929-14D28B9DD491}" dt="2020-05-15T04:50:35.785" v="43" actId="1076"/>
          <ac:spMkLst>
            <pc:docMk/>
            <pc:sldMk cId="1070038438" sldId="257"/>
            <ac:spMk id="2" creationId="{F8E7C8E8-F7F3-4647-9D56-E8501D70F191}"/>
          </ac:spMkLst>
        </pc:spChg>
        <pc:spChg chg="del mod ord">
          <ac:chgData name="Рималь Хакимов" userId="19980338b7979f29" providerId="LiveId" clId="{E0D739C6-8416-9A4F-8929-14D28B9DD491}" dt="2020-05-15T04:50:42.547" v="45" actId="478"/>
          <ac:spMkLst>
            <pc:docMk/>
            <pc:sldMk cId="1070038438" sldId="257"/>
            <ac:spMk id="3" creationId="{27BBD1B1-5B25-8842-BD7E-A202ACB60631}"/>
          </ac:spMkLst>
        </pc:spChg>
      </pc:sldChg>
      <pc:sldChg chg="modSp new">
        <pc:chgData name="Рималь Хакимов" userId="19980338b7979f29" providerId="LiveId" clId="{E0D739C6-8416-9A4F-8929-14D28B9DD491}" dt="2020-05-15T04:58:54.231" v="189" actId="20577"/>
        <pc:sldMkLst>
          <pc:docMk/>
          <pc:sldMk cId="2351173607" sldId="258"/>
        </pc:sldMkLst>
        <pc:spChg chg="mod">
          <ac:chgData name="Рималь Хакимов" userId="19980338b7979f29" providerId="LiveId" clId="{E0D739C6-8416-9A4F-8929-14D28B9DD491}" dt="2020-05-15T04:58:54.231" v="189" actId="20577"/>
          <ac:spMkLst>
            <pc:docMk/>
            <pc:sldMk cId="2351173607" sldId="258"/>
            <ac:spMk id="2" creationId="{BA428759-05B0-6944-AD84-51BA233399F9}"/>
          </ac:spMkLst>
        </pc:spChg>
        <pc:spChg chg="mod">
          <ac:chgData name="Рималь Хакимов" userId="19980338b7979f29" providerId="LiveId" clId="{E0D739C6-8416-9A4F-8929-14D28B9DD491}" dt="2020-05-15T04:58:18.678" v="153" actId="255"/>
          <ac:spMkLst>
            <pc:docMk/>
            <pc:sldMk cId="2351173607" sldId="258"/>
            <ac:spMk id="3" creationId="{FBA96E52-947B-4744-A773-E2EC7C9C16F2}"/>
          </ac:spMkLst>
        </pc:spChg>
      </pc:sldChg>
      <pc:sldChg chg="delSp modSp new">
        <pc:chgData name="Рималь Хакимов" userId="19980338b7979f29" providerId="LiveId" clId="{E0D739C6-8416-9A4F-8929-14D28B9DD491}" dt="2020-05-15T05:06:04.055" v="294" actId="478"/>
        <pc:sldMkLst>
          <pc:docMk/>
          <pc:sldMk cId="1459895323" sldId="259"/>
        </pc:sldMkLst>
        <pc:spChg chg="del">
          <ac:chgData name="Рималь Хакимов" userId="19980338b7979f29" providerId="LiveId" clId="{E0D739C6-8416-9A4F-8929-14D28B9DD491}" dt="2020-05-15T05:06:04.055" v="294" actId="478"/>
          <ac:spMkLst>
            <pc:docMk/>
            <pc:sldMk cId="1459895323" sldId="259"/>
            <ac:spMk id="2" creationId="{3FE792E9-5A20-6C4C-AD6E-6F3C9F5D0BCF}"/>
          </ac:spMkLst>
        </pc:spChg>
        <pc:spChg chg="mod">
          <ac:chgData name="Рималь Хакимов" userId="19980338b7979f29" providerId="LiveId" clId="{E0D739C6-8416-9A4F-8929-14D28B9DD491}" dt="2020-05-15T05:00:32.386" v="191" actId="255"/>
          <ac:spMkLst>
            <pc:docMk/>
            <pc:sldMk cId="1459895323" sldId="259"/>
            <ac:spMk id="3" creationId="{A6655A4C-5C8E-F14B-B04B-641B26A5FD40}"/>
          </ac:spMkLst>
        </pc:spChg>
      </pc:sldChg>
      <pc:sldChg chg="modSp new">
        <pc:chgData name="Рималь Хакимов" userId="19980338b7979f29" providerId="LiveId" clId="{E0D739C6-8416-9A4F-8929-14D28B9DD491}" dt="2020-05-15T05:09:13.289" v="361" actId="255"/>
        <pc:sldMkLst>
          <pc:docMk/>
          <pc:sldMk cId="3808552446" sldId="260"/>
        </pc:sldMkLst>
        <pc:spChg chg="mod">
          <ac:chgData name="Рималь Хакимов" userId="19980338b7979f29" providerId="LiveId" clId="{E0D739C6-8416-9A4F-8929-14D28B9DD491}" dt="2020-05-15T05:02:50.041" v="225" actId="1076"/>
          <ac:spMkLst>
            <pc:docMk/>
            <pc:sldMk cId="3808552446" sldId="260"/>
            <ac:spMk id="2" creationId="{7231A96F-68A0-AC44-B0A6-310DA732E55E}"/>
          </ac:spMkLst>
        </pc:spChg>
        <pc:spChg chg="mod">
          <ac:chgData name="Рималь Хакимов" userId="19980338b7979f29" providerId="LiveId" clId="{E0D739C6-8416-9A4F-8929-14D28B9DD491}" dt="2020-05-15T05:09:13.289" v="361" actId="255"/>
          <ac:spMkLst>
            <pc:docMk/>
            <pc:sldMk cId="3808552446" sldId="260"/>
            <ac:spMk id="3" creationId="{787DDE39-E66B-6745-ACB9-D8761BFBADA5}"/>
          </ac:spMkLst>
        </pc:spChg>
      </pc:sldChg>
      <pc:sldChg chg="addSp delSp modSp new del mod setBg">
        <pc:chgData name="Рималь Хакимов" userId="19980338b7979f29" providerId="LiveId" clId="{E0D739C6-8416-9A4F-8929-14D28B9DD491}" dt="2020-05-15T04:48:25.504" v="22" actId="2696"/>
        <pc:sldMkLst>
          <pc:docMk/>
          <pc:sldMk cId="1076885193" sldId="261"/>
        </pc:sldMkLst>
        <pc:spChg chg="add del">
          <ac:chgData name="Рималь Хакимов" userId="19980338b7979f29" providerId="LiveId" clId="{E0D739C6-8416-9A4F-8929-14D28B9DD491}" dt="2020-05-15T04:45:09.327" v="9" actId="3680"/>
          <ac:spMkLst>
            <pc:docMk/>
            <pc:sldMk cId="1076885193" sldId="261"/>
            <ac:spMk id="3" creationId="{80C7F9F0-23DB-EC4C-BF7B-9608E8A62938}"/>
          </ac:spMkLst>
        </pc:spChg>
        <pc:spChg chg="add del mod">
          <ac:chgData name="Рималь Хакимов" userId="19980338b7979f29" providerId="LiveId" clId="{E0D739C6-8416-9A4F-8929-14D28B9DD491}" dt="2020-05-15T04:45:07.487" v="8" actId="478"/>
          <ac:spMkLst>
            <pc:docMk/>
            <pc:sldMk cId="1076885193" sldId="261"/>
            <ac:spMk id="7" creationId="{C5721314-9373-644E-96E6-6580DD97C277}"/>
          </ac:spMkLst>
        </pc:spChg>
        <pc:graphicFrameChg chg="add del mod ord modGraphic">
          <ac:chgData name="Рималь Хакимов" userId="19980338b7979f29" providerId="LiveId" clId="{E0D739C6-8416-9A4F-8929-14D28B9DD491}" dt="2020-05-15T04:45:09.327" v="9" actId="3680"/>
          <ac:graphicFrameMkLst>
            <pc:docMk/>
            <pc:sldMk cId="1076885193" sldId="261"/>
            <ac:graphicFrameMk id="4" creationId="{BBF08C53-5412-5247-8D5F-CBBF5BC4BF21}"/>
          </ac:graphicFrameMkLst>
        </pc:graphicFrameChg>
      </pc:sldChg>
      <pc:sldChg chg="modSp new">
        <pc:chgData name="Рималь Хакимов" userId="19980338b7979f29" providerId="LiveId" clId="{E0D739C6-8416-9A4F-8929-14D28B9DD491}" dt="2020-05-15T05:10:16.714" v="381" actId="20577"/>
        <pc:sldMkLst>
          <pc:docMk/>
          <pc:sldMk cId="2798504050" sldId="261"/>
        </pc:sldMkLst>
        <pc:spChg chg="mod">
          <ac:chgData name="Рималь Хакимов" userId="19980338b7979f29" providerId="LiveId" clId="{E0D739C6-8416-9A4F-8929-14D28B9DD491}" dt="2020-05-15T05:10:16.714" v="381" actId="20577"/>
          <ac:spMkLst>
            <pc:docMk/>
            <pc:sldMk cId="2798504050" sldId="261"/>
            <ac:spMk id="2" creationId="{3A8E2F55-8167-DE49-8871-38FC368A40C1}"/>
          </ac:spMkLst>
        </pc:spChg>
        <pc:spChg chg="mod">
          <ac:chgData name="Рималь Хакимов" userId="19980338b7979f29" providerId="LiveId" clId="{E0D739C6-8416-9A4F-8929-14D28B9DD491}" dt="2020-05-15T05:07:57.015" v="346" actId="20577"/>
          <ac:spMkLst>
            <pc:docMk/>
            <pc:sldMk cId="2798504050" sldId="261"/>
            <ac:spMk id="3" creationId="{B0BE83E8-2D9D-834B-91D0-836FD987721A}"/>
          </ac:spMkLst>
        </pc:spChg>
      </pc:sldChg>
      <pc:sldChg chg="addSp delSp modSp new">
        <pc:chgData name="Рималь Хакимов" userId="19980338b7979f29" providerId="LiveId" clId="{E0D739C6-8416-9A4F-8929-14D28B9DD491}" dt="2020-05-15T05:17:28.885" v="388" actId="14100"/>
        <pc:sldMkLst>
          <pc:docMk/>
          <pc:sldMk cId="1673504767" sldId="262"/>
        </pc:sldMkLst>
        <pc:spChg chg="del">
          <ac:chgData name="Рималь Хакимов" userId="19980338b7979f29" providerId="LiveId" clId="{E0D739C6-8416-9A4F-8929-14D28B9DD491}" dt="2020-05-15T05:17:10.578" v="384" actId="931"/>
          <ac:spMkLst>
            <pc:docMk/>
            <pc:sldMk cId="1673504767" sldId="262"/>
            <ac:spMk id="3" creationId="{D23AEFE3-9386-7946-833F-5D9BAA183475}"/>
          </ac:spMkLst>
        </pc:spChg>
        <pc:picChg chg="add mod ord">
          <ac:chgData name="Рималь Хакимов" userId="19980338b7979f29" providerId="LiveId" clId="{E0D739C6-8416-9A4F-8929-14D28B9DD491}" dt="2020-05-15T05:17:28.885" v="388" actId="14100"/>
          <ac:picMkLst>
            <pc:docMk/>
            <pc:sldMk cId="1673504767" sldId="262"/>
            <ac:picMk id="4" creationId="{445BBFC6-1988-ED4A-A9FD-3C55C839BF0D}"/>
          </ac:picMkLst>
        </pc:picChg>
      </pc:sldChg>
      <pc:sldChg chg="addSp delSp modSp new">
        <pc:chgData name="Рималь Хакимов" userId="19980338b7979f29" providerId="LiveId" clId="{E0D739C6-8416-9A4F-8929-14D28B9DD491}" dt="2020-05-15T05:18:57.224" v="393" actId="14100"/>
        <pc:sldMkLst>
          <pc:docMk/>
          <pc:sldMk cId="111433682" sldId="263"/>
        </pc:sldMkLst>
        <pc:spChg chg="del">
          <ac:chgData name="Рималь Хакимов" userId="19980338b7979f29" providerId="LiveId" clId="{E0D739C6-8416-9A4F-8929-14D28B9DD491}" dt="2020-05-15T05:18:43.695" v="389" actId="931"/>
          <ac:spMkLst>
            <pc:docMk/>
            <pc:sldMk cId="111433682" sldId="263"/>
            <ac:spMk id="3" creationId="{526C9461-6694-1842-9F55-D2D4C1A2D0BF}"/>
          </ac:spMkLst>
        </pc:spChg>
        <pc:picChg chg="add mod ord">
          <ac:chgData name="Рималь Хакимов" userId="19980338b7979f29" providerId="LiveId" clId="{E0D739C6-8416-9A4F-8929-14D28B9DD491}" dt="2020-05-15T05:18:57.224" v="393" actId="14100"/>
          <ac:picMkLst>
            <pc:docMk/>
            <pc:sldMk cId="111433682" sldId="263"/>
            <ac:picMk id="4" creationId="{9924E5F5-5BDE-0747-96F0-79820EB4609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314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30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61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51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9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91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86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22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1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5/15/2020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42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microsoft.com/office/2007/relationships/hdphoto" Target="../media/hdphoto1.wdp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7C8E8-F7F3-4647-9D56-E8501D70F1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1302" y="1807105"/>
            <a:ext cx="9448800" cy="1825096"/>
          </a:xfrm>
        </p:spPr>
        <p:txBody>
          <a:bodyPr/>
          <a:lstStyle/>
          <a:p>
            <a:r>
              <a:rPr lang="en-US"/>
              <a:t>СЕМЬЯ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038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428759-05B0-6944-AD84-51BA23339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Что такое семья ?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A96E52-947B-4744-A773-E2EC7C9C1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i="0">
                <a:solidFill>
                  <a:srgbClr val="000000"/>
                </a:solidFill>
                <a:effectLst/>
                <a:latin typeface="Helvetica Neue"/>
              </a:rPr>
              <a:t>Семья́</a:t>
            </a:r>
            <a:r>
              <a:rPr lang="ru-RU" sz="3200" b="0" i="0">
                <a:solidFill>
                  <a:srgbClr val="000000"/>
                </a:solidFill>
                <a:effectLst/>
                <a:latin typeface="Helvetica Neue"/>
              </a:rPr>
              <a:t> — социальный институт, базовая ячейка общества, характеризующаяся, в частности, следующими признаками: добровольностью вступления в брак; члены семьи связаны общностью быта; вступлением в брачные отношения; стремлением к рождению,</a:t>
            </a:r>
            <a:endParaRPr lang="ru-RU" sz="32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17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6655A4C-5C8E-F14B-B04B-641B26A5F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i="0">
                <a:solidFill>
                  <a:srgbClr val="000000"/>
                </a:solidFill>
                <a:effectLst/>
                <a:latin typeface="Helvetica Neue"/>
              </a:rPr>
              <a:t>Семья</a:t>
            </a:r>
            <a:r>
              <a:rPr lang="ru-RU" sz="3200" b="0" i="0">
                <a:solidFill>
                  <a:srgbClr val="000000"/>
                </a:solidFill>
                <a:effectLst/>
                <a:latin typeface="Helvetica Neue"/>
              </a:rPr>
              <a:t> принадлежит к важнейшим общественным ценностям. Согласно некоторым научным теориям, именно форма семьи могла на протяжении многих веков определять общее направление эволюции макросоциальных систем.</a:t>
            </a:r>
            <a:endParaRPr lang="ru-RU" sz="3200"/>
          </a:p>
        </p:txBody>
      </p:sp>
    </p:spTree>
    <p:extLst>
      <p:ext uri="{BB962C8B-B14F-4D97-AF65-F5344CB8AC3E}">
        <p14:creationId xmlns:p14="http://schemas.microsoft.com/office/powerpoint/2010/main" val="1459895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31A96F-68A0-AC44-B0A6-310DA732E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12064"/>
            <a:ext cx="10058400" cy="1609344"/>
          </a:xfrm>
        </p:spPr>
        <p:txBody>
          <a:bodyPr/>
          <a:lstStyle/>
          <a:p>
            <a:r>
              <a:rPr lang="en-US"/>
              <a:t>Что значит семья для человека ?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7DDE39-E66B-6745-ACB9-D8761BFBA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b">
            <a:noAutofit/>
          </a:bodyPr>
          <a:lstStyle/>
          <a:p>
            <a:pPr marL="514350" indent="-514350" algn="r">
              <a:buFont typeface="+mj-lt"/>
              <a:buAutoNum type="arabicPeriod"/>
            </a:pPr>
            <a:r>
              <a:rPr lang="ru-RU" sz="4400" baseline="-25000">
                <a:solidFill>
                  <a:srgbClr val="000000"/>
                </a:solidFill>
                <a:effectLst/>
                <a:latin typeface="Helvetica Neue"/>
              </a:rPr>
              <a:t>На стадиях жизненного цикла человека последовательно меняются его функции и </a:t>
            </a:r>
            <a:r>
              <a:rPr lang="ru-RU" sz="4400" baseline="-25000">
                <a:latin typeface="Helvetica Neue"/>
              </a:rPr>
              <a:t>статус</a:t>
            </a:r>
            <a:r>
              <a:rPr lang="ru-RU" sz="4400" baseline="-25000">
                <a:solidFill>
                  <a:srgbClr val="000000"/>
                </a:solidFill>
                <a:effectLst/>
                <a:latin typeface="Helvetica Neue"/>
              </a:rPr>
              <a:t> в семье. Для </a:t>
            </a:r>
            <a:r>
              <a:rPr lang="ru-RU" sz="4400" baseline="-25000">
                <a:solidFill>
                  <a:srgbClr val="000000"/>
                </a:solidFill>
                <a:latin typeface="Helvetica Neue"/>
              </a:rPr>
              <a:t>взрослого</a:t>
            </a:r>
            <a:r>
              <a:rPr lang="ru-RU" sz="4400" baseline="-2500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ru-RU" sz="4400" baseline="-25000">
                <a:latin typeface="Helvetica Neue"/>
              </a:rPr>
              <a:t>человека</a:t>
            </a:r>
            <a:r>
              <a:rPr lang="ru-RU" sz="4400" baseline="-25000">
                <a:solidFill>
                  <a:srgbClr val="000000"/>
                </a:solidFill>
                <a:effectLst/>
                <a:latin typeface="Helvetica Neue"/>
              </a:rPr>
              <a:t> семья является источником удовлетворения ряда его потребностей и малым </a:t>
            </a:r>
            <a:r>
              <a:rPr lang="ru-RU" sz="4400" baseline="-25000">
                <a:latin typeface="Helvetica Neue"/>
              </a:rPr>
              <a:t>коллективом</a:t>
            </a:r>
            <a:r>
              <a:rPr lang="ru-RU" sz="4400" baseline="-25000">
                <a:solidFill>
                  <a:srgbClr val="000000"/>
                </a:solidFill>
                <a:effectLst/>
                <a:latin typeface="Helvetica Neue"/>
              </a:rPr>
              <a:t>, предъявляющим ему разнообразные и достаточно сложные требования. Для </a:t>
            </a:r>
            <a:r>
              <a:rPr lang="ru-RU" sz="4400" baseline="-25000">
                <a:solidFill>
                  <a:srgbClr val="000000"/>
                </a:solidFill>
                <a:latin typeface="Helvetica Neue"/>
              </a:rPr>
              <a:t>ребё</a:t>
            </a:r>
            <a:r>
              <a:rPr lang="en-US" sz="4400" baseline="-25000">
                <a:solidFill>
                  <a:srgbClr val="000000"/>
                </a:solidFill>
                <a:latin typeface="Helvetica Neue"/>
              </a:rPr>
              <a:t>нка</a:t>
            </a:r>
            <a:r>
              <a:rPr lang="ru-RU" sz="4400" baseline="-25000">
                <a:solidFill>
                  <a:srgbClr val="000000"/>
                </a:solidFill>
                <a:effectLst/>
                <a:latin typeface="Helvetica Neue"/>
              </a:rPr>
              <a:t> семья — это среда, в которой складываются условия его физического, психического, эмоционального и интеллектуального развития.</a:t>
            </a:r>
            <a:endParaRPr lang="ru-RU" sz="4400" baseline="-25000"/>
          </a:p>
        </p:txBody>
      </p:sp>
    </p:spTree>
    <p:extLst>
      <p:ext uri="{BB962C8B-B14F-4D97-AF65-F5344CB8AC3E}">
        <p14:creationId xmlns:p14="http://schemas.microsoft.com/office/powerpoint/2010/main" val="380855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E2F55-8167-DE49-8871-38FC368A4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Какие бывают семьи ?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BE83E8-2D9D-834B-91D0-836FD9877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0" i="0">
                <a:solidFill>
                  <a:srgbClr val="000000"/>
                </a:solidFill>
                <a:effectLst/>
                <a:latin typeface="Helvetica Neue"/>
              </a:rPr>
              <a:t>Содержание понятия</a:t>
            </a:r>
            <a:r>
              <a:rPr lang="ru-RU" sz="3600" b="0" i="0">
                <a:solidFill>
                  <a:srgbClr val="000000"/>
                </a:solidFill>
                <a:effectLst/>
                <a:latin typeface="Helvetica Neue"/>
              </a:rPr>
              <a:t> «семья» трансформируется вслед за социокультурным изменением общества. Под семьёй также может пониматься родительская пара или один родитель как минимум с одним ребёнком, а также легализованные в ряде стран однополые союзы</a:t>
            </a:r>
            <a:endParaRPr lang="ru-RU" sz="3600"/>
          </a:p>
        </p:txBody>
      </p:sp>
    </p:spTree>
    <p:extLst>
      <p:ext uri="{BB962C8B-B14F-4D97-AF65-F5344CB8AC3E}">
        <p14:creationId xmlns:p14="http://schemas.microsoft.com/office/powerpoint/2010/main" val="2798504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45826B-67A8-914D-91CE-F52D7CF32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445BBFC6-1988-ED4A-A9FD-3C55C839BF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673504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8DDFC0-28B9-8746-9800-C3C4BE891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9924E5F5-5BDE-0747-96F0-79820EB460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77"/>
            <a:ext cx="12192000" cy="6854423"/>
          </a:xfrm>
        </p:spPr>
      </p:pic>
    </p:spTree>
    <p:extLst>
      <p:ext uri="{BB962C8B-B14F-4D97-AF65-F5344CB8AC3E}">
        <p14:creationId xmlns:p14="http://schemas.microsoft.com/office/powerpoint/2010/main" val="1114336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7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Дерево</vt:lpstr>
      <vt:lpstr>СЕМЬЯ</vt:lpstr>
      <vt:lpstr>Что такое семья ?</vt:lpstr>
      <vt:lpstr>Презентация PowerPoint</vt:lpstr>
      <vt:lpstr>Что значит семья для человека ?</vt:lpstr>
      <vt:lpstr>Какие бывают семьи 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</dc:title>
  <dc:creator>Рималь Хакимов</dc:creator>
  <cp:lastModifiedBy>Рималь Хакимов</cp:lastModifiedBy>
  <cp:revision>3</cp:revision>
  <dcterms:created xsi:type="dcterms:W3CDTF">2020-05-15T04:42:25Z</dcterms:created>
  <dcterms:modified xsi:type="dcterms:W3CDTF">2020-05-15T05:19:07Z</dcterms:modified>
</cp:coreProperties>
</file>