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52B77-9B87-4571-BE44-C28F3FA7E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275926-D20F-43D2-A831-FA3EEC1C4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2CE13-A237-4D74-B2BE-DD2D0A4B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D3355-2155-49AC-AA6A-8EAC822A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A9623-C606-4601-A4C9-E9DC96EE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02D76-D224-4B5A-AC25-3B7AE366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F9C2D0-7671-4788-A742-B6379254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2A346-CEC5-47DD-93C1-22DEB2C7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7622A-8647-4A7E-8484-36D75BCA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D4EC5-A57C-497D-9D57-EAB5018D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2F34DB-5683-42AD-9DDB-BCA4F6183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6D87F-80A5-4E81-9FB5-A7AC35203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1F4F7-B155-4B38-A420-90A16720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57876-28E2-40B0-9383-992CF270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8C276-C38F-4936-A095-49A0C51E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BE4F5-15DF-4C0D-BCA0-20DCA94D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A3DC0-C43B-4DBE-BC75-AF7E5E68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D58E9-2BCE-4D35-80F3-9C589398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352E3-B1EA-4CAE-95EC-BB6F5778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4D0BC-4B75-4955-8F01-84D5B5FA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6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57302-4181-4197-9323-D773A45F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5729F-2A42-4695-A805-DA585A537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33E68-F5B1-4E70-9DB0-AEF59C82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EF106-85B1-4683-84C4-ADB6E2AE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32134-7C36-49F1-BD1D-6E5DF273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3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D8D71-6BF3-47A2-8068-FC53568A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3756B-3626-4C46-A98B-7EC32688F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EFFA70-78C8-4FF0-9A99-D0DEE99C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4DE29F-A347-4B55-8564-EEBA83AC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86E1F-26B9-4CD1-96D5-8DB7B822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22F8F-1D25-4C54-B55A-33A6632B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39609-94B5-4D09-BB00-56B58F15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7C014-7E2E-422E-A95A-0D67A4193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55EA3F-FCA9-45BD-957E-0C7616E9C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EEDD50-C7FB-4B87-B23D-7D456B0FC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FFEC4-66A3-4A84-B5CF-AC3C32B25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93AD05-4196-4154-A2DB-F22345A4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05FDC6-BC48-415B-BDF0-979ACF34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B815DF-9B67-45A0-9842-217550AA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A210F-A48C-41DC-B623-8FC4B9B4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A4B2AE-F825-48B8-B9C4-9C9A9339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FAD6CC-FEEC-4BB5-B5C4-CDD77F76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CCEA9-CAA3-44DB-8A71-0B5AA3AC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095F9C-9E28-40FA-B453-01383CEB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DF6469-792D-42E3-BC37-4286FF8B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D10C4B-9031-4DE0-B81B-6766C74E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D855-4027-42CB-A7C4-7F8F71DA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72FD4-F0E2-41C5-876E-D1C0CE3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85C640-C903-4AB7-BB4F-AD4F8F846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5A97A-5D6D-46DD-9AAC-7DD2EC42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6F380-C02C-493B-8A78-FE4CCC6B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E6250-72B0-4702-AB30-E15E1F32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3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82D6E-E681-4062-9BCD-060D4BC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0A7793-5692-4E40-9A83-AC545A121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0D47A9-83F3-4AF0-8FC6-D2E1AFD78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2A9239-82B3-4DD0-BF62-3C377D3D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DF18-3234-42E2-824D-DD7D4598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AA40E-7E49-4122-85EE-05DD5794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5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B58C3-CA8A-4B50-8F36-2CCAB486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3EAF18-9157-4301-8E15-31C210C6A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D45B2A-F8EE-4393-9B8C-EDBA9BA9F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3911-02AE-4049-9BC9-6306B0A0119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4C001-2DB1-44CB-AAA5-660786BAA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FC77D-7724-4693-95AB-8F05CDB7C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9CB-D423-41E6-8F30-7EA890BE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9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k.com/club18914970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8BA7A-93CE-4B04-A7C0-9AB059F5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69" y="5791948"/>
            <a:ext cx="6807200" cy="76676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ahnschrift" panose="020B0502040204020203" pitchFamily="34" charset="0"/>
                <a:hlinkClick r:id="rId2"/>
              </a:rPr>
              <a:t>https://vk.com/club189149709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D8CDDB-B67F-45FA-BE87-5062CCCF1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69" y="4902949"/>
            <a:ext cx="7687734" cy="1655762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11200" dirty="0">
                <a:latin typeface="Bahnschrift" panose="020B0502040204020203" pitchFamily="34" charset="0"/>
              </a:rPr>
              <a:t>с педагогом дополнительного образования    </a:t>
            </a:r>
            <a:r>
              <a:rPr lang="ru-RU" sz="11200" dirty="0" err="1">
                <a:latin typeface="Bahnschrift" panose="020B0502040204020203" pitchFamily="34" charset="0"/>
              </a:rPr>
              <a:t>Байкеновым</a:t>
            </a:r>
            <a:r>
              <a:rPr lang="ru-RU" sz="11200" dirty="0">
                <a:latin typeface="Bahnschrift" panose="020B0502040204020203" pitchFamily="34" charset="0"/>
              </a:rPr>
              <a:t> А.О.</a:t>
            </a:r>
          </a:p>
          <a:p>
            <a:pPr algn="l"/>
            <a:endParaRPr lang="ru-RU" sz="11200" dirty="0">
              <a:latin typeface="Bahnschrift" panose="020B0502040204020203" pitchFamily="34" charset="0"/>
              <a:hlinkClick r:id="rId2"/>
            </a:endParaRPr>
          </a:p>
          <a:p>
            <a:pPr algn="l"/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A8F59B-64B5-478F-AAE1-5D77124E7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65880"/>
            <a:ext cx="3048000" cy="18372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472E2C-0A90-45B9-B9BC-C3FC1DBAA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" y="0"/>
            <a:ext cx="4563502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DCBB61-6B3E-4FFC-BC3E-F6AF8D69F6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12255" r="3942"/>
          <a:stretch/>
        </p:blipFill>
        <p:spPr>
          <a:xfrm>
            <a:off x="4586082" y="0"/>
            <a:ext cx="4599901" cy="465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007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Тема Office</vt:lpstr>
      <vt:lpstr>https://vk.com/club189149709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Уже скоро</dc:title>
  <dc:creator>Пользователь</dc:creator>
  <cp:lastModifiedBy>Пользователь</cp:lastModifiedBy>
  <cp:revision>4</cp:revision>
  <dcterms:created xsi:type="dcterms:W3CDTF">2020-05-08T08:21:49Z</dcterms:created>
  <dcterms:modified xsi:type="dcterms:W3CDTF">2020-05-13T18:04:39Z</dcterms:modified>
</cp:coreProperties>
</file>