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06822-368C-4BDC-9880-66C6DEC89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E95394-531E-4EE2-8D40-BDEBB4168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5F6F2C-F52F-4509-8664-3025827F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BF53B1-76FE-4E95-9B6D-5076A313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EF1C4B-A5B0-4441-BF5D-8B4318B6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1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7712D-ED15-41A3-89B2-981EB4FD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25A45C-1FC8-4085-AAA4-EE8F122D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F5EFE-8920-44D1-AB7E-6C4C8BAC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79FFE-BC16-48BD-BF60-A324521D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233F9-954F-4E8A-83F9-8BC27163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719056-C593-4956-BA45-AF84B0E2D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10D8D8-14C5-45C0-9CBF-427C837E9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4BF51-5675-4850-8B4A-20A5328E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73DB0-6AA6-430A-B353-3F506EBA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2ABCA-1403-42A4-B70B-7CC03DA5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4BA47-3C55-4025-BB5E-0065B0C9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5BFBA-F8B0-49AE-AAF1-DF10C859F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52B1E-E9A7-452E-A1C3-A2F08377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E9CDB-62FC-44E8-9584-2527502A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F30A0-1C42-465F-810F-E1170796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7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BA522-72FF-413F-9D4E-EE1E5F1C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13A571-7C61-47C5-9C32-1F9A231A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0AF5B-5080-46EB-ABAB-328CA50D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9744E-3B79-4388-84C4-9A19EB8C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3582D-2685-4289-BDBF-618B4320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3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7B157-13EC-4901-B0FA-3E265EA2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E9CB8-EA94-4997-B237-59A9BC9DC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208EC2-2A1F-406A-A7E7-993F467B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D858B-8C71-4124-A132-30F5111F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D980B-CA5F-4E02-82EF-21EC5BF1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C3FB6F-8654-4566-8736-B2C3B65C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3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181C2-D079-4A37-98C6-4912E513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7E98CB-5B54-4A4D-AFBA-1C65D7AA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D43A52-A26F-4C5B-992E-B5C06631E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83FC5B-E57F-49F7-9C3F-F7E00A8EB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B85723-0A73-4BF6-B87A-E43014267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6E20C5-E50F-4337-9F96-1AD798D1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691738-D22E-418F-B9B7-7E9DE6DE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24AE0E-F890-4DC2-86F6-5DB52ABE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3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B3025-9A1F-463D-B9C1-F3E12705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84EA1A-D154-43A2-B119-8144F0EC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E6030C-A9E4-4AC0-A72D-148B069E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EA9F7F-AD70-4FFA-85E0-22FE36DD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2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8CF727-D410-4A29-88A6-38427CDD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10F483-C1C8-481D-A8AB-F4A405F2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236DD8-A2DC-44F3-BF9E-FFDAB786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2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B1A6D-AE86-4825-8BFD-D2E0B44C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E3599A-70FC-4F80-9EE3-F2392383C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5A96C7-371D-40F6-B087-08CB1FDE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B08A9C-1183-49FB-A2CB-82B27823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B8505-4F18-4C90-9798-C30783DB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35457-12EC-49FD-B123-F7BC192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6C231-B568-4D65-9460-07AE078F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033B6A-A3C9-4A7A-979A-199596A1E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4B2BF7-2768-4562-A4B4-35C620736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43304-9966-422B-8592-7E842DFD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634339-0B81-4634-8E20-49439D11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E38D1-B78F-40DA-B7FD-A1666BBA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7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FAD3-4C10-4599-A046-92990B92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B992EA-6570-48C0-BE8A-2F0F607EB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B6262-85EC-45C6-95D9-77236585E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E99F-2F7E-4909-BFE4-62A290E3402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D507A-A1D6-428A-9B72-54111E503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D62049-9807-4BF5-9FF4-13E50701A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FB1F-864F-49CB-8904-21BC941F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3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1289E-52E9-410D-B9B3-13AA92E59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2169" y="2010440"/>
            <a:ext cx="6450676" cy="322393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Внимание!!!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23 мая в 16.00 ч.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состоится закрытый шахматный турнир «Играем дома»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AFC3F4-429A-4E47-AC34-B32D742E9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205" y="5111424"/>
            <a:ext cx="7281874" cy="165576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ДЛЯ УЧАСТИЯ</a:t>
            </a:r>
          </a:p>
          <a:p>
            <a:pPr algn="l"/>
            <a:r>
              <a:rPr lang="ru-RU" b="1" dirty="0"/>
              <a:t>1. Пройди по ссылке </a:t>
            </a:r>
            <a:r>
              <a:rPr lang="en-US" b="1" dirty="0"/>
              <a:t>chess-samara.ru</a:t>
            </a:r>
            <a:r>
              <a:rPr lang="ru-RU" b="1" dirty="0"/>
              <a:t> и зарегистрируйся.</a:t>
            </a:r>
          </a:p>
          <a:p>
            <a:pPr algn="l"/>
            <a:r>
              <a:rPr lang="ru-RU" b="1" dirty="0"/>
              <a:t>2. Под этим постом в комментарии оставь запись </a:t>
            </a:r>
            <a:r>
              <a:rPr lang="en-US" b="1" dirty="0"/>
              <a:t>ID </a:t>
            </a:r>
            <a:r>
              <a:rPr lang="ru-RU" b="1" dirty="0"/>
              <a:t>и ник</a:t>
            </a:r>
          </a:p>
          <a:p>
            <a:pPr marL="457200" indent="-457200" algn="l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1028" name="Picture 4" descr="Красивые шахматы. Самые лучшие шахматы. Крутые шахматы. Самые красивые шахматы.">
            <a:extLst>
              <a:ext uri="{FF2B5EF4-FFF2-40B4-BE49-F238E27FC236}">
                <a16:creationId xmlns:a16="http://schemas.microsoft.com/office/drawing/2014/main" id="{FBD94F15-858B-4E97-B0A5-C0395832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" y="17463"/>
            <a:ext cx="3570721" cy="49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0A09EA-6D9E-4040-AE2F-1BAAE17723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 b="7710"/>
          <a:stretch/>
        </p:blipFill>
        <p:spPr>
          <a:xfrm>
            <a:off x="4937306" y="140689"/>
            <a:ext cx="2087528" cy="1272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A9884A-4126-4842-9085-78C23131C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1" r="3071" b="22666"/>
          <a:stretch/>
        </p:blipFill>
        <p:spPr>
          <a:xfrm>
            <a:off x="8430586" y="17463"/>
            <a:ext cx="3739240" cy="4738255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961A54B7-0F01-41FA-93E6-ACBF3EBD37C1}"/>
              </a:ext>
            </a:extLst>
          </p:cNvPr>
          <p:cNvSpPr txBox="1">
            <a:spLocks/>
          </p:cNvSpPr>
          <p:nvPr/>
        </p:nvSpPr>
        <p:spPr>
          <a:xfrm>
            <a:off x="8101750" y="4796381"/>
            <a:ext cx="418268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/>
              <a:t>Организатор игры -  педагог дополнительного образования по шахматам </a:t>
            </a:r>
            <a:r>
              <a:rPr lang="ru-RU" b="1" dirty="0" err="1"/>
              <a:t>Махмутов</a:t>
            </a:r>
            <a:r>
              <a:rPr lang="ru-RU" b="1" dirty="0"/>
              <a:t> И.З.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832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Bahnschrift SemiBold Condensed</vt:lpstr>
      <vt:lpstr>Calibri</vt:lpstr>
      <vt:lpstr>Calibri Light</vt:lpstr>
      <vt:lpstr>Тема Office</vt:lpstr>
      <vt:lpstr>Внимание!!! 23 мая в 16.00 ч. состоится закрытый шахматный турнир «Играем дома»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2020-05-22T10:27:54Z</dcterms:created>
  <dcterms:modified xsi:type="dcterms:W3CDTF">2020-05-22T10:58:09Z</dcterms:modified>
</cp:coreProperties>
</file>