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39DF-CB2E-4D62-9095-E94E28C6692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0C5ED-34FD-4DCB-9609-7E3EB8995A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995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3638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</a:t>
            </a: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2021 </a:t>
            </a: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Погудина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Лариса Михайловна,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главный специалист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365104"/>
            <a:ext cx="82153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021195"/>
            <a:ext cx="8377238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 smtClean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34535- 34-1-60 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89048897195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Исхакова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Фарида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Фахрудьевна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директор,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89829048961 Кадырова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Альфия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Илдусовна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</a:t>
            </a:r>
          </a:p>
          <a:p>
            <a:pPr marL="0" indent="0" algn="just" eaLnBrk="1" hangingPunct="1">
              <a:spcBef>
                <a:spcPct val="0"/>
              </a:spcBef>
              <a:buClr>
                <a:srgbClr val="4F81BD"/>
              </a:buClr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заместитель директора по УВР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16458"/>
              </p:ext>
            </p:extLst>
          </p:nvPr>
        </p:nvGraphicFramePr>
        <p:xfrm>
          <a:off x="530225" y="914899"/>
          <a:ext cx="8074335" cy="1732026"/>
        </p:xfrm>
        <a:graphic>
          <a:graphicData uri="http://schemas.openxmlformats.org/drawingml/2006/table">
            <a:tbl>
              <a:tblPr firstRow="1" firstCol="1" bandRow="1"/>
              <a:tblGrid>
                <a:gridCol w="31447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295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4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1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04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1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4607" name="Rectangle 3"/>
          <p:cNvSpPr>
            <a:spLocks noChangeArrowheads="1"/>
          </p:cNvSpPr>
          <p:nvPr/>
        </p:nvSpPr>
        <p:spPr bwMode="auto">
          <a:xfrm>
            <a:off x="200025" y="5877441"/>
            <a:ext cx="8745538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74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9F9F9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9F9F9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2020-10-27T11:01:52Z</dcterms:created>
  <dcterms:modified xsi:type="dcterms:W3CDTF">2020-10-27T11:04:09Z</dcterms:modified>
</cp:coreProperties>
</file>