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45"/>
  </p:notesMasterIdLst>
  <p:sldIdLst>
    <p:sldId id="257" r:id="rId2"/>
    <p:sldId id="258" r:id="rId3"/>
    <p:sldId id="259" r:id="rId4"/>
    <p:sldId id="260" r:id="rId5"/>
    <p:sldId id="261" r:id="rId6"/>
    <p:sldId id="263" r:id="rId7"/>
    <p:sldId id="262" r:id="rId8"/>
    <p:sldId id="264" r:id="rId9"/>
    <p:sldId id="269" r:id="rId10"/>
    <p:sldId id="266" r:id="rId11"/>
    <p:sldId id="268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4" r:id="rId26"/>
    <p:sldId id="283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48" d="100"/>
          <a:sy n="48" d="100"/>
        </p:scale>
        <p:origin x="-1794" y="-12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DF06F6-4239-4C71-A5D2-14D3D1C9C7E5}" type="datetimeFigureOut">
              <a:rPr lang="ru-RU" smtClean="0"/>
              <a:pPr/>
              <a:t>30.10.2014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938209-7F71-496E-8546-CA32EFC8F68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38209-7F71-496E-8546-CA32EFC8F687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38209-7F71-496E-8546-CA32EFC8F687}" type="slidenum">
              <a:rPr lang="ru-RU" smtClean="0"/>
              <a:pPr/>
              <a:t>30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30.10.2014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30.10.2014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30.10.2014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30.10.2014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30.10.2014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34.png"/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.wav"/><Relationship Id="rId6" Type="http://schemas.openxmlformats.org/officeDocument/2006/relationships/image" Target="../media/image41.png"/><Relationship Id="rId11" Type="http://schemas.openxmlformats.org/officeDocument/2006/relationships/image" Target="../media/image46.gif"/><Relationship Id="rId5" Type="http://schemas.openxmlformats.org/officeDocument/2006/relationships/image" Target="../media/image40.png"/><Relationship Id="rId10" Type="http://schemas.openxmlformats.org/officeDocument/2006/relationships/image" Target="../media/image45.gif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.wav"/><Relationship Id="rId6" Type="http://schemas.openxmlformats.org/officeDocument/2006/relationships/image" Target="../media/image58.png"/><Relationship Id="rId5" Type="http://schemas.openxmlformats.org/officeDocument/2006/relationships/image" Target="../media/image45.gif"/><Relationship Id="rId4" Type="http://schemas.openxmlformats.org/officeDocument/2006/relationships/image" Target="../media/image57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3" Type="http://schemas.openxmlformats.org/officeDocument/2006/relationships/image" Target="../media/image59.gif"/><Relationship Id="rId7" Type="http://schemas.openxmlformats.org/officeDocument/2006/relationships/image" Target="../media/image6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.wav"/><Relationship Id="rId6" Type="http://schemas.openxmlformats.org/officeDocument/2006/relationships/image" Target="../media/image62.png"/><Relationship Id="rId5" Type="http://schemas.openxmlformats.org/officeDocument/2006/relationships/image" Target="../media/image61.gif"/><Relationship Id="rId10" Type="http://schemas.openxmlformats.org/officeDocument/2006/relationships/image" Target="../media/image34.png"/><Relationship Id="rId4" Type="http://schemas.openxmlformats.org/officeDocument/2006/relationships/image" Target="../media/image60.png"/><Relationship Id="rId9" Type="http://schemas.openxmlformats.org/officeDocument/2006/relationships/image" Target="../media/image46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59.gif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5.wav"/><Relationship Id="rId6" Type="http://schemas.openxmlformats.org/officeDocument/2006/relationships/image" Target="../media/image66.gif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59.gif"/><Relationship Id="rId7" Type="http://schemas.openxmlformats.org/officeDocument/2006/relationships/image" Target="../media/image71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6.wav"/><Relationship Id="rId6" Type="http://schemas.openxmlformats.org/officeDocument/2006/relationships/image" Target="../media/image70.jpeg"/><Relationship Id="rId11" Type="http://schemas.openxmlformats.org/officeDocument/2006/relationships/image" Target="../media/image34.png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5.jpeg"/><Relationship Id="rId7" Type="http://schemas.openxmlformats.org/officeDocument/2006/relationships/image" Target="../media/image78.png"/><Relationship Id="rId12" Type="http://schemas.openxmlformats.org/officeDocument/2006/relationships/image" Target="../media/image81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7.wav"/><Relationship Id="rId6" Type="http://schemas.openxmlformats.org/officeDocument/2006/relationships/image" Target="../media/image77.png"/><Relationship Id="rId11" Type="http://schemas.openxmlformats.org/officeDocument/2006/relationships/image" Target="../media/image34.png"/><Relationship Id="rId5" Type="http://schemas.openxmlformats.org/officeDocument/2006/relationships/image" Target="../media/image45.gif"/><Relationship Id="rId10" Type="http://schemas.openxmlformats.org/officeDocument/2006/relationships/image" Target="../media/image46.gif"/><Relationship Id="rId4" Type="http://schemas.openxmlformats.org/officeDocument/2006/relationships/image" Target="../media/image76.png"/><Relationship Id="rId9" Type="http://schemas.openxmlformats.org/officeDocument/2006/relationships/image" Target="../media/image8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82.jpeg"/><Relationship Id="rId7" Type="http://schemas.openxmlformats.org/officeDocument/2006/relationships/image" Target="../media/image46.gif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8.wav"/><Relationship Id="rId6" Type="http://schemas.openxmlformats.org/officeDocument/2006/relationships/image" Target="../media/image84.gif"/><Relationship Id="rId5" Type="http://schemas.openxmlformats.org/officeDocument/2006/relationships/image" Target="../media/image83.png"/><Relationship Id="rId4" Type="http://schemas.openxmlformats.org/officeDocument/2006/relationships/image" Target="../media/image45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12" Type="http://schemas.openxmlformats.org/officeDocument/2006/relationships/image" Target="../media/image94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eg"/><Relationship Id="rId11" Type="http://schemas.openxmlformats.org/officeDocument/2006/relationships/image" Target="../media/image93.jpeg"/><Relationship Id="rId5" Type="http://schemas.openxmlformats.org/officeDocument/2006/relationships/image" Target="../media/image88.jpeg"/><Relationship Id="rId10" Type="http://schemas.openxmlformats.org/officeDocument/2006/relationships/image" Target="../media/image29.gif"/><Relationship Id="rId4" Type="http://schemas.openxmlformats.org/officeDocument/2006/relationships/image" Target="../media/image87.jpeg"/><Relationship Id="rId9" Type="http://schemas.openxmlformats.org/officeDocument/2006/relationships/image" Target="../media/image9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6.png"/><Relationship Id="rId7" Type="http://schemas.openxmlformats.org/officeDocument/2006/relationships/image" Target="../media/image45.gif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101.jpeg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9.wav"/><Relationship Id="rId6" Type="http://schemas.openxmlformats.org/officeDocument/2006/relationships/image" Target="../media/image46.gif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gif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gif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jpeg"/><Relationship Id="rId5" Type="http://schemas.openxmlformats.org/officeDocument/2006/relationships/image" Target="../media/image110.png"/><Relationship Id="rId4" Type="http://schemas.openxmlformats.org/officeDocument/2006/relationships/image" Target="../media/image10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jpeg"/><Relationship Id="rId3" Type="http://schemas.openxmlformats.org/officeDocument/2006/relationships/image" Target="../media/image53.gif"/><Relationship Id="rId7" Type="http://schemas.openxmlformats.org/officeDocument/2006/relationships/image" Target="../media/image1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jpeg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&#1089;%20&#1076;&#1080;&#1089;&#1082;&#1072;%20&#1057;\&#1096;&#1082;&#1086;&#1083;&#1072;\&#1042;&#1085;&#1077;&#1082;&#1083;%20&#1084;&#1077;&#1088;&#1086;&#1087;\&#1055;&#1044;&#1044;,&#1054;&#1046;&#1047;&#1044;,&#1075;&#1080;&#1075;&#1080;&#1077;&#1085;&#1072;\&#1052;&#1041;&#1054;&#1059;%20&#1057;&#1054;&#1064;%2041%20&#1057;&#1082;&#1086;&#1089;&#1072;&#1088;&#1077;&#1074;&#1072;%20&#1053;&#1077;%20&#1096;&#1091;&#1090;&#1080;%20&#1089;%20&#1086;&#1075;&#1085;&#1105;&#1084;\&#1073;&#1091;&#1096;&#1091;&#1077;&#1090;%20&#1086;&#1075;&#1086;&#1085;&#1100;.mp3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129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gi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gi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gi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gi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gi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gi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gi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gi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gi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gi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83.png"/><Relationship Id="rId4" Type="http://schemas.openxmlformats.org/officeDocument/2006/relationships/image" Target="../media/image9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&#1089;%20&#1076;&#1080;&#1089;&#1082;&#1072;%20&#1057;\&#1096;&#1082;&#1086;&#1083;&#1072;\&#1042;&#1085;&#1077;&#1082;&#1083;%20&#1084;&#1077;&#1088;&#1086;&#1087;\&#1055;&#1044;&#1044;,&#1054;&#1046;&#1047;&#1044;,&#1075;&#1080;&#1075;&#1080;&#1077;&#1085;&#1072;\&#1052;&#1041;&#1054;&#1059;%20&#1057;&#1054;&#1064;%2041%20&#1057;&#1082;&#1086;&#1089;&#1072;&#1088;&#1077;&#1074;&#1072;%20&#1053;&#1077;%20&#1096;&#1091;&#1090;&#1080;%20&#1089;%20&#1086;&#1075;&#1085;&#1105;&#1084;\&#1073;&#1091;&#1096;&#1091;&#1077;&#1090;%20&#1086;&#1075;&#1086;&#1085;&#1100;.mp3" TargetMode="Externa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&#1089;%20&#1076;&#1080;&#1089;&#1082;&#1072;%20&#1057;\&#1096;&#1082;&#1086;&#1083;&#1072;\&#1042;&#1085;&#1077;&#1082;&#1083;%20&#1084;&#1077;&#1088;&#1086;&#1087;\&#1055;&#1044;&#1044;,&#1054;&#1046;&#1047;&#1044;,&#1075;&#1080;&#1075;&#1080;&#1077;&#1085;&#1072;\&#1052;&#1041;&#1054;&#1059;%20&#1057;&#1054;&#1064;%2041%20&#1057;&#1082;&#1086;&#1089;&#1072;&#1088;&#1077;&#1074;&#1072;%20&#1053;&#1077;%20&#1096;&#1091;&#1090;&#1080;%20&#1089;%20&#1086;&#1075;&#1085;&#1105;&#1084;\&#1073;&#1091;&#1096;&#1091;&#1077;&#1090;%20&#1086;&#1075;&#1086;&#1085;&#1100;.mp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6" Type="http://schemas.openxmlformats.org/officeDocument/2006/relationships/image" Target="../media/image33.gif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260648"/>
            <a:ext cx="7772400" cy="1470025"/>
          </a:xfrm>
        </p:spPr>
        <p:txBody>
          <a:bodyPr/>
          <a:lstStyle/>
          <a:p>
            <a:r>
              <a:rPr lang="ru-RU" sz="5400" b="1" dirty="0" smtClean="0">
                <a:solidFill>
                  <a:srgbClr val="002060"/>
                </a:solidFill>
              </a:rPr>
              <a:t>Отгадайте загадку</a:t>
            </a:r>
            <a:endParaRPr lang="ru-RU" sz="5400" b="1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43200" y="2132556"/>
            <a:ext cx="6400800" cy="3672408"/>
          </a:xfrm>
        </p:spPr>
        <p:txBody>
          <a:bodyPr/>
          <a:lstStyle/>
          <a:p>
            <a:r>
              <a:rPr lang="ru-RU" b="1" dirty="0">
                <a:solidFill>
                  <a:schemeClr val="tx1"/>
                </a:solidFill>
              </a:rPr>
              <a:t>Рыжий зверь в печи </a:t>
            </a:r>
            <a:r>
              <a:rPr lang="ru-RU" b="1" dirty="0" smtClean="0">
                <a:solidFill>
                  <a:schemeClr val="tx1"/>
                </a:solidFill>
              </a:rPr>
              <a:t>сидит. </a:t>
            </a:r>
            <a:endParaRPr lang="ru-RU" dirty="0" smtClean="0">
              <a:solidFill>
                <a:schemeClr val="tx1"/>
              </a:solidFill>
            </a:endParaRPr>
          </a:p>
          <a:p>
            <a:r>
              <a:rPr lang="ru-RU" dirty="0">
                <a:solidFill>
                  <a:schemeClr val="tx1"/>
                </a:solidFill>
              </a:rPr>
              <a:t>Р</a:t>
            </a:r>
            <a:r>
              <a:rPr lang="ru-RU" b="1" dirty="0" smtClean="0">
                <a:solidFill>
                  <a:schemeClr val="tx1"/>
                </a:solidFill>
              </a:rPr>
              <a:t>ыжий </a:t>
            </a:r>
            <a:r>
              <a:rPr lang="ru-RU" b="1" dirty="0">
                <a:solidFill>
                  <a:schemeClr val="tx1"/>
                </a:solidFill>
              </a:rPr>
              <a:t>зверь </a:t>
            </a:r>
            <a:r>
              <a:rPr lang="ru-RU" b="1" dirty="0" smtClean="0">
                <a:solidFill>
                  <a:schemeClr val="tx1"/>
                </a:solidFill>
              </a:rPr>
              <a:t>на </a:t>
            </a:r>
            <a:r>
              <a:rPr lang="ru-RU" b="1" dirty="0">
                <a:solidFill>
                  <a:schemeClr val="tx1"/>
                </a:solidFill>
              </a:rPr>
              <a:t>всех сердит.</a:t>
            </a:r>
          </a:p>
          <a:p>
            <a:r>
              <a:rPr lang="ru-RU" b="1" dirty="0">
                <a:solidFill>
                  <a:schemeClr val="tx1"/>
                </a:solidFill>
              </a:rPr>
              <a:t>Он от злобы ест </a:t>
            </a:r>
            <a:r>
              <a:rPr lang="ru-RU" b="1" dirty="0" smtClean="0">
                <a:solidFill>
                  <a:schemeClr val="tx1"/>
                </a:solidFill>
              </a:rPr>
              <a:t>дрова</a:t>
            </a:r>
          </a:p>
          <a:p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>
                <a:solidFill>
                  <a:schemeClr val="tx1"/>
                </a:solidFill>
              </a:rPr>
              <a:t>Ц</a:t>
            </a:r>
            <a:r>
              <a:rPr lang="ru-RU" b="1" dirty="0" smtClean="0">
                <a:solidFill>
                  <a:schemeClr val="tx1"/>
                </a:solidFill>
              </a:rPr>
              <a:t>елый час, а </a:t>
            </a:r>
            <a:r>
              <a:rPr lang="ru-RU" b="1" dirty="0">
                <a:solidFill>
                  <a:schemeClr val="tx1"/>
                </a:solidFill>
              </a:rPr>
              <a:t>может два.</a:t>
            </a:r>
          </a:p>
          <a:p>
            <a:r>
              <a:rPr lang="ru-RU" b="1" dirty="0">
                <a:solidFill>
                  <a:schemeClr val="tx1"/>
                </a:solidFill>
              </a:rPr>
              <a:t>Ты рукой его не тронь, </a:t>
            </a:r>
            <a:endParaRPr lang="ru-RU" b="1" dirty="0" smtClean="0">
              <a:solidFill>
                <a:schemeClr val="tx1"/>
              </a:solidFill>
            </a:endParaRPr>
          </a:p>
          <a:p>
            <a:r>
              <a:rPr lang="ru-RU" b="1" dirty="0">
                <a:solidFill>
                  <a:schemeClr val="tx1"/>
                </a:solidFill>
              </a:rPr>
              <a:t>И</a:t>
            </a:r>
            <a:r>
              <a:rPr lang="ru-RU" b="1" dirty="0" smtClean="0">
                <a:solidFill>
                  <a:schemeClr val="tx1"/>
                </a:solidFill>
              </a:rPr>
              <a:t>скусает </a:t>
            </a:r>
            <a:r>
              <a:rPr lang="ru-RU" b="1" dirty="0">
                <a:solidFill>
                  <a:schemeClr val="tx1"/>
                </a:solidFill>
              </a:rPr>
              <a:t>всю </a:t>
            </a:r>
            <a:r>
              <a:rPr lang="ru-RU" b="1" dirty="0" smtClean="0">
                <a:solidFill>
                  <a:schemeClr val="tx1"/>
                </a:solidFill>
              </a:rPr>
              <a:t>ладонь.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7" name="Рисунок 6" descr="8cc7dc02faf1.pn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>
          <a:xfrm>
            <a:off x="179512" y="1268760"/>
            <a:ext cx="4643708" cy="5400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7544" y="1988840"/>
            <a:ext cx="11973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огонь</a:t>
            </a:r>
            <a:endParaRPr lang="ru-RU" sz="3200" b="1" dirty="0"/>
          </a:p>
        </p:txBody>
      </p:sp>
      <p:pic>
        <p:nvPicPr>
          <p:cNvPr id="2050" name="Picture 2" descr="E:\Documents and Settings\Computer\Мои документы\Мои рисунки\Природа\fon-155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857224" y="1571612"/>
            <a:ext cx="707236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dirty="0" smtClean="0">
                <a:solidFill>
                  <a:srgbClr val="FF0000"/>
                </a:solidFill>
                <a:latin typeface="Arial Black" pitchFamily="34" charset="0"/>
              </a:rPr>
              <a:t>ЛЕГЕНДА </a:t>
            </a:r>
          </a:p>
          <a:p>
            <a:pPr algn="ctr"/>
            <a:r>
              <a:rPr lang="ru-RU" sz="8000" b="1" dirty="0" smtClean="0">
                <a:solidFill>
                  <a:srgbClr val="FF0000"/>
                </a:solidFill>
                <a:latin typeface="Arial Black" pitchFamily="34" charset="0"/>
              </a:rPr>
              <a:t>О ПРОМЕТЕЕ</a:t>
            </a:r>
            <a:endParaRPr lang="ru-RU" sz="80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99514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"/>
                            </p:stCondLst>
                            <p:childTnLst>
                              <p:par>
                                <p:cTn id="87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500"/>
                            </p:stCondLst>
                            <p:childTnLst>
                              <p:par>
                                <p:cTn id="97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9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000"/>
                            </p:stCondLst>
                            <p:childTnLst>
                              <p:par>
                                <p:cTn id="143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000"/>
                            </p:stCondLst>
                            <p:childTnLst>
                              <p:par>
                                <p:cTn id="15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5" dur="5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7" dur="5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E:\Documents and Settings\Computer\Мои документы\Мои рисунки\пожар\black-screen-background-i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16395" name="Rectangle 11"/>
          <p:cNvSpPr>
            <a:spLocks noGrp="1" noChangeArrowheads="1"/>
          </p:cNvSpPr>
          <p:nvPr>
            <p:ph type="title"/>
          </p:nvPr>
        </p:nvSpPr>
        <p:spPr>
          <a:xfrm>
            <a:off x="428596" y="285728"/>
            <a:ext cx="8218487" cy="1143008"/>
          </a:xfrm>
          <a:noFill/>
          <a:ln/>
        </p:spPr>
        <p:txBody>
          <a:bodyPr anchorCtr="0">
            <a:no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/>
            </a:r>
            <a:br>
              <a:rPr lang="ru-RU" sz="4000" b="1" dirty="0" smtClean="0">
                <a:solidFill>
                  <a:srgbClr val="FF0000"/>
                </a:solidFill>
              </a:rPr>
            </a:br>
            <a:r>
              <a:rPr lang="ru-RU" sz="4000" b="1" dirty="0" smtClean="0">
                <a:solidFill>
                  <a:srgbClr val="FF0000"/>
                </a:solidFill>
              </a:rPr>
              <a:t/>
            </a:r>
            <a:br>
              <a:rPr lang="ru-RU" sz="4000" b="1" dirty="0" smtClean="0">
                <a:solidFill>
                  <a:srgbClr val="FF0000"/>
                </a:solidFill>
              </a:rPr>
            </a:br>
            <a:r>
              <a:rPr lang="ru-RU" sz="4000" b="1" dirty="0" smtClean="0">
                <a:solidFill>
                  <a:srgbClr val="FF0000"/>
                </a:solidFill>
              </a:rPr>
              <a:t>Строго </a:t>
            </a:r>
            <a:r>
              <a:rPr lang="ru-RU" sz="4000" b="1" dirty="0">
                <a:solidFill>
                  <a:srgbClr val="FF0000"/>
                </a:solidFill>
              </a:rPr>
              <a:t>помнить мы должны- спички детям не нужны!</a:t>
            </a:r>
          </a:p>
        </p:txBody>
      </p:sp>
      <p:sp>
        <p:nvSpPr>
          <p:cNvPr id="16392" name="Rectangle 8"/>
          <p:cNvSpPr>
            <a:spLocks noGrp="1" noChangeArrowheads="1"/>
          </p:cNvSpPr>
          <p:nvPr>
            <p:ph sz="half" idx="1"/>
          </p:nvPr>
        </p:nvSpPr>
        <p:spPr>
          <a:xfrm>
            <a:off x="457200" y="1268413"/>
            <a:ext cx="3394075" cy="485775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6393" name="Rectangle 9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94" name="Picture 10" descr="img04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1643050"/>
            <a:ext cx="4279900" cy="4983162"/>
          </a:xfrm>
          <a:prstGeom prst="rect">
            <a:avLst/>
          </a:prstGeom>
          <a:noFill/>
        </p:spPr>
      </p:pic>
      <p:pic>
        <p:nvPicPr>
          <p:cNvPr id="16396" name="Picture 12" descr="img02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571612"/>
            <a:ext cx="3744912" cy="5040312"/>
          </a:xfrm>
          <a:prstGeom prst="rect">
            <a:avLst/>
          </a:prstGeom>
          <a:noFill/>
        </p:spPr>
      </p:pic>
      <p:sp>
        <p:nvSpPr>
          <p:cNvPr id="16397" name="Rectangle 13"/>
          <p:cNvSpPr>
            <a:spLocks noChangeArrowheads="1"/>
          </p:cNvSpPr>
          <p:nvPr/>
        </p:nvSpPr>
        <p:spPr bwMode="auto">
          <a:xfrm>
            <a:off x="2987675" y="6491288"/>
            <a:ext cx="20986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/>
              <a:t>©</a:t>
            </a:r>
            <a:r>
              <a:rPr lang="en-US"/>
              <a:t>Yakovleva L.V.</a:t>
            </a:r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571472" y="1214422"/>
            <a:ext cx="842968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 smtClean="0">
                <a:solidFill>
                  <a:srgbClr val="FFFF00"/>
                </a:solidFill>
              </a:rPr>
              <a:t>НЕ ИГРАЙТЕ </a:t>
            </a:r>
          </a:p>
          <a:p>
            <a:pPr algn="ctr"/>
            <a:r>
              <a:rPr lang="ru-RU" sz="7200" b="1" dirty="0" smtClean="0">
                <a:solidFill>
                  <a:srgbClr val="FFFF00"/>
                </a:solidFill>
              </a:rPr>
              <a:t>СО СПИЧКАМИ </a:t>
            </a:r>
          </a:p>
          <a:p>
            <a:pPr algn="ctr"/>
            <a:r>
              <a:rPr lang="ru-RU" sz="7200" b="1" dirty="0" smtClean="0">
                <a:solidFill>
                  <a:srgbClr val="FFFF00"/>
                </a:solidFill>
              </a:rPr>
              <a:t>и ЗАЖИГАЛКАМИ!</a:t>
            </a:r>
            <a:r>
              <a:rPr lang="ru-RU" sz="8000" b="1" dirty="0" smtClean="0">
                <a:solidFill>
                  <a:srgbClr val="FFFF00"/>
                </a:solidFill>
              </a:rPr>
              <a:t>  </a:t>
            </a:r>
            <a:endParaRPr lang="ru-RU" sz="80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3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6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6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>
                                      <p:cBhvr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>
                                      <p:cBhvr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5" grpId="0" animBg="1"/>
      <p:bldP spid="16395" grpId="1" animBg="1"/>
      <p:bldP spid="9" grpId="0"/>
      <p:bldP spid="9" grpId="1"/>
      <p:bldP spid="9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Picture 2" descr="C:\Documents and Settings\Кирилл\Рабочий стол\МАМА\детские презентации\Почемучка\bhgjydxrs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6" descr="C:\Documents and Settings\Ольга\Рабочий стол\картинки\Новая папка (2)\игрушки\bbb508ab05e9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572396" y="3214686"/>
            <a:ext cx="995351" cy="989961"/>
          </a:xfrm>
          <a:prstGeom prst="rect">
            <a:avLst/>
          </a:prstGeom>
          <a:noFill/>
        </p:spPr>
      </p:pic>
      <p:pic>
        <p:nvPicPr>
          <p:cNvPr id="5" name="Рисунок 4" descr="ironing_board_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6050" y="4000504"/>
            <a:ext cx="4313145" cy="2664000"/>
          </a:xfrm>
          <a:prstGeom prst="rect">
            <a:avLst/>
          </a:prstGeom>
        </p:spPr>
      </p:pic>
      <p:pic>
        <p:nvPicPr>
          <p:cNvPr id="6" name="Рисунок 5" descr="iron_03_T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 flipH="1">
            <a:off x="6072198" y="2857496"/>
            <a:ext cx="1092036" cy="1872000"/>
          </a:xfrm>
          <a:prstGeom prst="rect">
            <a:avLst/>
          </a:prstGeom>
        </p:spPr>
      </p:pic>
      <p:pic>
        <p:nvPicPr>
          <p:cNvPr id="7" name="Рисунок 6" descr="0568ac49ab5a.png"/>
          <p:cNvPicPr>
            <a:picLocks noChangeAspect="1"/>
          </p:cNvPicPr>
          <p:nvPr/>
        </p:nvPicPr>
        <p:blipFill>
          <a:blip r:embed="rId7" cstate="email"/>
          <a:srcRect/>
          <a:stretch>
            <a:fillRect/>
          </a:stretch>
        </p:blipFill>
        <p:spPr>
          <a:xfrm rot="4951446">
            <a:off x="4460485" y="3432784"/>
            <a:ext cx="911764" cy="2016000"/>
          </a:xfrm>
          <a:prstGeom prst="rect">
            <a:avLst/>
          </a:prstGeom>
        </p:spPr>
      </p:pic>
      <p:pic>
        <p:nvPicPr>
          <p:cNvPr id="8" name="Рисунок 7" descr="девочка_с_веснушками.png"/>
          <p:cNvPicPr>
            <a:picLocks noChangeAspect="1"/>
          </p:cNvPicPr>
          <p:nvPr/>
        </p:nvPicPr>
        <p:blipFill>
          <a:blip r:embed="rId8" cstate="email"/>
          <a:srcRect/>
          <a:stretch>
            <a:fillRect/>
          </a:stretch>
        </p:blipFill>
        <p:spPr>
          <a:xfrm>
            <a:off x="428596" y="2571744"/>
            <a:ext cx="2714644" cy="3996000"/>
          </a:xfrm>
          <a:prstGeom prst="rect">
            <a:avLst/>
          </a:prstGeom>
        </p:spPr>
      </p:pic>
      <p:pic>
        <p:nvPicPr>
          <p:cNvPr id="9" name="Рисунок 8" descr="девочка_с_веснушками.png"/>
          <p:cNvPicPr>
            <a:picLocks noChangeAspect="1"/>
          </p:cNvPicPr>
          <p:nvPr/>
        </p:nvPicPr>
        <p:blipFill>
          <a:blip r:embed="rId9" cstate="email"/>
          <a:srcRect/>
          <a:stretch>
            <a:fillRect/>
          </a:stretch>
        </p:blipFill>
        <p:spPr>
          <a:xfrm>
            <a:off x="2857488" y="5214950"/>
            <a:ext cx="1143008" cy="1352794"/>
          </a:xfrm>
          <a:prstGeom prst="rect">
            <a:avLst/>
          </a:prstGeom>
        </p:spPr>
      </p:pic>
      <p:pic>
        <p:nvPicPr>
          <p:cNvPr id="14" name="Рисунок 13" descr="iron_03_T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 rot="15577397" flipH="1">
            <a:off x="4759270" y="3198680"/>
            <a:ext cx="1092036" cy="1872000"/>
          </a:xfrm>
          <a:prstGeom prst="rect">
            <a:avLst/>
          </a:prstGeom>
        </p:spPr>
      </p:pic>
      <p:pic>
        <p:nvPicPr>
          <p:cNvPr id="15" name="Picture 6" descr="C:\Documents and Settings\Кирилл\Рабочий стол\МАМА\анимация\жошрп.gif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43438" y="3857628"/>
            <a:ext cx="339495" cy="1224000"/>
          </a:xfrm>
          <a:prstGeom prst="rect">
            <a:avLst/>
          </a:prstGeom>
          <a:noFill/>
        </p:spPr>
      </p:pic>
      <p:pic>
        <p:nvPicPr>
          <p:cNvPr id="16" name="Picture 6" descr="C:\Documents and Settings\Кирилл\Рабочий стол\МАМА\анимация\жошрп.gif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000628" y="3929066"/>
            <a:ext cx="339495" cy="1224000"/>
          </a:xfrm>
          <a:prstGeom prst="rect">
            <a:avLst/>
          </a:prstGeom>
          <a:noFill/>
        </p:spPr>
      </p:pic>
      <p:pic>
        <p:nvPicPr>
          <p:cNvPr id="17" name="Picture 6" descr="C:\Documents and Settings\Кирилл\Рабочий стол\МАМА\анимация\жошрп.gif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286380" y="3857628"/>
            <a:ext cx="339495" cy="1224000"/>
          </a:xfrm>
          <a:prstGeom prst="rect">
            <a:avLst/>
          </a:prstGeom>
          <a:noFill/>
        </p:spPr>
      </p:pic>
      <p:pic>
        <p:nvPicPr>
          <p:cNvPr id="18" name="Picture 6" descr="C:\Documents and Settings\Кирилл\Рабочий стол\МАМА\анимация\жошрп.gif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286248" y="3714752"/>
            <a:ext cx="339495" cy="1224000"/>
          </a:xfrm>
          <a:prstGeom prst="rect">
            <a:avLst/>
          </a:prstGeom>
          <a:noFill/>
        </p:spPr>
      </p:pic>
      <p:pic>
        <p:nvPicPr>
          <p:cNvPr id="19" name="Picture 6" descr="C:\Documents and Settings\Кирилл\Рабочий стол\МАМА\анимация\жошрп.gif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714744" y="1643050"/>
            <a:ext cx="449330" cy="1620000"/>
          </a:xfrm>
          <a:prstGeom prst="rect">
            <a:avLst/>
          </a:prstGeom>
          <a:noFill/>
        </p:spPr>
      </p:pic>
      <p:pic>
        <p:nvPicPr>
          <p:cNvPr id="20" name="Picture 6" descr="C:\Documents and Settings\Кирилл\Рабочий стол\МАМА\анимация\жошрп.gif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500562" y="1928802"/>
            <a:ext cx="449330" cy="1620000"/>
          </a:xfrm>
          <a:prstGeom prst="rect">
            <a:avLst/>
          </a:prstGeom>
          <a:noFill/>
        </p:spPr>
      </p:pic>
      <p:pic>
        <p:nvPicPr>
          <p:cNvPr id="21" name="Picture 6" descr="C:\Documents and Settings\Кирилл\Рабочий стол\МАМА\анимация\жошрп.gif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715272" y="3143248"/>
            <a:ext cx="449330" cy="1620000"/>
          </a:xfrm>
          <a:prstGeom prst="rect">
            <a:avLst/>
          </a:prstGeom>
          <a:noFill/>
        </p:spPr>
      </p:pic>
      <p:pic>
        <p:nvPicPr>
          <p:cNvPr id="22" name="Picture 6" descr="C:\Documents and Settings\Кирилл\Рабочий стол\МАМА\анимация\жошрп.gif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214942" y="1357298"/>
            <a:ext cx="449330" cy="1620000"/>
          </a:xfrm>
          <a:prstGeom prst="rect">
            <a:avLst/>
          </a:prstGeom>
          <a:noFill/>
        </p:spPr>
      </p:pic>
      <p:pic>
        <p:nvPicPr>
          <p:cNvPr id="23" name="Picture 6" descr="C:\Documents and Settings\Кирилл\Рабочий стол\МАМА\анимация\жошрп.gif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714744" y="3143248"/>
            <a:ext cx="449330" cy="1620000"/>
          </a:xfrm>
          <a:prstGeom prst="rect">
            <a:avLst/>
          </a:prstGeom>
          <a:noFill/>
        </p:spPr>
      </p:pic>
      <p:pic>
        <p:nvPicPr>
          <p:cNvPr id="24" name="Picture 6" descr="C:\Documents and Settings\Кирилл\Рабочий стол\МАМА\анимация\жошрп.gif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572132" y="2643182"/>
            <a:ext cx="449330" cy="1620000"/>
          </a:xfrm>
          <a:prstGeom prst="rect">
            <a:avLst/>
          </a:prstGeom>
          <a:noFill/>
        </p:spPr>
      </p:pic>
      <p:pic>
        <p:nvPicPr>
          <p:cNvPr id="25" name="Рисунок 24" descr="103.gi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4282" y="1285860"/>
            <a:ext cx="1368000" cy="2439570"/>
          </a:xfrm>
          <a:prstGeom prst="rect">
            <a:avLst/>
          </a:prstGeom>
        </p:spPr>
      </p:pic>
      <p:pic>
        <p:nvPicPr>
          <p:cNvPr id="26" name="Рисунок 25" descr="103.gi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71604" y="3357562"/>
            <a:ext cx="1368000" cy="2439570"/>
          </a:xfrm>
          <a:prstGeom prst="rect">
            <a:avLst/>
          </a:prstGeom>
        </p:spPr>
      </p:pic>
      <p:pic>
        <p:nvPicPr>
          <p:cNvPr id="28" name="Рисунок 27" descr="8cc7dc02faf1.png"/>
          <p:cNvPicPr>
            <a:picLocks noChangeAspect="1"/>
          </p:cNvPicPr>
          <p:nvPr/>
        </p:nvPicPr>
        <p:blipFill>
          <a:blip r:embed="rId12" cstate="email"/>
          <a:srcRect/>
          <a:stretch>
            <a:fillRect/>
          </a:stretch>
        </p:blipFill>
        <p:spPr>
          <a:xfrm>
            <a:off x="3214678" y="5418000"/>
            <a:ext cx="1238328" cy="1440000"/>
          </a:xfrm>
          <a:prstGeom prst="rect">
            <a:avLst/>
          </a:prstGeom>
        </p:spPr>
      </p:pic>
      <p:pic>
        <p:nvPicPr>
          <p:cNvPr id="29" name="~PP313.WAV">
            <a:hlinkClick r:id="" action="ppaction://media"/>
          </p:cNvPr>
          <p:cNvPicPr>
            <a:picLocks noRot="1" noChangeAspect="1"/>
          </p:cNvPicPr>
          <p:nvPr>
            <a:wavAudioFile r:embed="rId1" name="~PP313.WAV"/>
          </p:nvPr>
        </p:nvPicPr>
        <p:blipFill>
          <a:blip r:embed="rId13" cstate="email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14282" y="0"/>
            <a:ext cx="887709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/>
              <a:t>Помните дети: пожары бывают,</a:t>
            </a:r>
          </a:p>
          <a:p>
            <a:pPr algn="ctr"/>
            <a:r>
              <a:rPr lang="ru-RU" sz="3600" b="1" dirty="0" smtClean="0"/>
              <a:t>Когда про включённый утюг забывают!</a:t>
            </a:r>
          </a:p>
          <a:p>
            <a:endParaRPr lang="ru-RU" dirty="0"/>
          </a:p>
        </p:txBody>
      </p:sp>
      <p:sp>
        <p:nvSpPr>
          <p:cNvPr id="31" name="TextBox 30"/>
          <p:cNvSpPr txBox="1"/>
          <p:nvPr/>
        </p:nvSpPr>
        <p:spPr>
          <a:xfrm>
            <a:off x="500035" y="0"/>
            <a:ext cx="80724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FF00"/>
                </a:solidFill>
              </a:rPr>
              <a:t>НЕ ВКЛЮЧАЙТЕ ЭЛЕКТРОПРИБОРЫ, ЕСЛИ ВЗРОСЛЫХ НЕТ ДОМА!</a:t>
            </a:r>
            <a:endParaRPr lang="ru-RU" sz="40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advTm="3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000"/>
                            </p:stCondLst>
                            <p:childTnLst>
                              <p:par>
                                <p:cTn id="14" presetID="2" presetClass="exit" presetSubtype="8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xit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3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6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7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7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1000"/>
                            </p:stCondLst>
                            <p:childTnLst>
                              <p:par>
                                <p:cTn id="6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1500"/>
                            </p:stCondLst>
                            <p:childTnLst>
                              <p:par>
                                <p:cTn id="70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1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2000"/>
                            </p:stCondLst>
                            <p:childTnLst>
                              <p:par>
                                <p:cTn id="74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3000"/>
                            </p:stCondLst>
                            <p:childTnLst>
                              <p:par>
                                <p:cTn id="85" presetID="21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86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>
                                      <p:cBhvr>
                                        <p:cTn id="87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>
                                      <p:cBhvr>
                                        <p:cTn id="8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3500"/>
                            </p:stCondLst>
                            <p:childTnLst>
                              <p:par>
                                <p:cTn id="9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2" dur="2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9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E:\Documents and Settings\Computer\Мои документы\Мои рисунки\пожар\instapics.ru_1713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2" y="0"/>
            <a:ext cx="9144032" cy="6858000"/>
          </a:xfrm>
          <a:prstGeom prst="rect">
            <a:avLst/>
          </a:prstGeom>
          <a:noFill/>
        </p:spPr>
      </p:pic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785786" y="260350"/>
            <a:ext cx="800105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 b="1" dirty="0" smtClean="0">
                <a:solidFill>
                  <a:schemeClr val="bg1"/>
                </a:solidFill>
              </a:rPr>
              <a:t>Уходя из дома, не забывайте выключить ЭЛЕКТРОПРИБОРЫ, не оставляйте их без присмотра!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323850" y="5516563"/>
            <a:ext cx="835183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 typeface="Wingdings" pitchFamily="2" charset="2"/>
              <a:buChar char="ü"/>
            </a:pP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Включение нескольких бытовых приборов в одну розетку </a:t>
            </a:r>
          </a:p>
        </p:txBody>
      </p:sp>
      <p:pic>
        <p:nvPicPr>
          <p:cNvPr id="22534" name="Picture 6" descr="2_418203_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714488"/>
            <a:ext cx="1903413" cy="1638315"/>
          </a:xfrm>
          <a:prstGeom prst="rect">
            <a:avLst/>
          </a:prstGeom>
          <a:noFill/>
        </p:spPr>
      </p:pic>
      <p:pic>
        <p:nvPicPr>
          <p:cNvPr id="22535" name="Picture 7" descr="5699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47813" y="3141663"/>
            <a:ext cx="2376487" cy="2376487"/>
          </a:xfrm>
          <a:prstGeom prst="rect">
            <a:avLst/>
          </a:prstGeom>
          <a:noFill/>
        </p:spPr>
      </p:pic>
      <p:pic>
        <p:nvPicPr>
          <p:cNvPr id="22536" name="Picture 8" descr="zik_enl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00892" y="2571744"/>
            <a:ext cx="1811338" cy="2900376"/>
          </a:xfrm>
          <a:prstGeom prst="rect">
            <a:avLst/>
          </a:prstGeom>
          <a:noFill/>
        </p:spPr>
      </p:pic>
      <p:pic>
        <p:nvPicPr>
          <p:cNvPr id="22537" name="Picture 9" descr="lg_32lg6000_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67175" y="3000372"/>
            <a:ext cx="2546350" cy="2414591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2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8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>
                                      <p:cBhvr override="childStyle">
                                        <p:cTn id="26" dur="500" fill="hold"/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27" dur="500" fill="hold"/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29" dur="500" fill="hold"/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5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5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5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E:\Documents and Settings\Computer\Мои документы\Мои рисунки\пожар\65721_fire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3555" name="Picture 3" descr="E:\Documents and Settings\Computer\Мои документы\Мои рисунки\пожар\2986_html_6faa6d3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2571744"/>
            <a:ext cx="3000396" cy="4071966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00034" y="285728"/>
            <a:ext cx="83582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FF0000"/>
                </a:solidFill>
              </a:rPr>
              <a:t>НЕ СУШИ БЕЛЬЁ НАД ГАЗОВОЙ ПЛИТОЙ!</a:t>
            </a:r>
            <a:endParaRPr lang="ru-RU" sz="5400" b="1" dirty="0">
              <a:solidFill>
                <a:srgbClr val="FF0000"/>
              </a:solidFill>
            </a:endParaRPr>
          </a:p>
        </p:txBody>
      </p:sp>
      <p:pic>
        <p:nvPicPr>
          <p:cNvPr id="23556" name="Picture 4" descr="E:\Documents and Settings\Computer\Мои документы\Мои рисунки\пожар\stixi-dlya-detej-pravila-pozharnoj-bezopasnosti-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43372" y="3357562"/>
            <a:ext cx="4572032" cy="33575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1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>
                                      <p:cBhvr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>
                                      <p:cBhvr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Кирилл\Рабочий стол\МАМА\детские презентации\Почемучка\kitchen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 descr="17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0694" y="2143116"/>
            <a:ext cx="1192388" cy="1008000"/>
          </a:xfrm>
          <a:prstGeom prst="rect">
            <a:avLst/>
          </a:prstGeom>
        </p:spPr>
      </p:pic>
      <p:pic>
        <p:nvPicPr>
          <p:cNvPr id="3" name="Picture 6" descr="C:\Documents and Settings\Кирилл\Рабочий стол\МАМА\анимация\жошрп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29322" y="2714620"/>
            <a:ext cx="199705" cy="720000"/>
          </a:xfrm>
          <a:prstGeom prst="rect">
            <a:avLst/>
          </a:prstGeom>
          <a:noFill/>
        </p:spPr>
      </p:pic>
      <p:pic>
        <p:nvPicPr>
          <p:cNvPr id="4" name="Рисунок 3" descr="d98374c9367e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 flipH="1">
            <a:off x="642910" y="2071678"/>
            <a:ext cx="4357156" cy="4644000"/>
          </a:xfrm>
          <a:prstGeom prst="rect">
            <a:avLst/>
          </a:prstGeom>
        </p:spPr>
      </p:pic>
      <p:pic>
        <p:nvPicPr>
          <p:cNvPr id="8" name="Picture 6" descr="C:\Documents and Settings\Кирилл\Рабочий стол\МАМА\анимация\жошрп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72198" y="2571744"/>
            <a:ext cx="259615" cy="936000"/>
          </a:xfrm>
          <a:prstGeom prst="rect">
            <a:avLst/>
          </a:prstGeom>
          <a:noFill/>
        </p:spPr>
      </p:pic>
      <p:pic>
        <p:nvPicPr>
          <p:cNvPr id="9" name="Picture 6" descr="C:\Documents and Settings\Кирилл\Рабочий стол\МАМА\анимация\жошрп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8" y="2500306"/>
            <a:ext cx="279585" cy="1008000"/>
          </a:xfrm>
          <a:prstGeom prst="rect">
            <a:avLst/>
          </a:prstGeom>
          <a:noFill/>
        </p:spPr>
      </p:pic>
      <p:pic>
        <p:nvPicPr>
          <p:cNvPr id="13" name="~PP2958.WAV">
            <a:hlinkClick r:id="" action="ppaction://media"/>
          </p:cNvPr>
          <p:cNvPicPr>
            <a:picLocks noRot="1" noChangeAspect="1"/>
          </p:cNvPicPr>
          <p:nvPr>
            <a:wavAudioFile r:embed="rId1" name="~PP2958.WAV"/>
          </p:nvPr>
        </p:nvPicPr>
        <p:blipFill>
          <a:blip r:embed="rId7" cstate="email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28662" y="15716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4071935" y="4500570"/>
            <a:ext cx="42862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САМ К ПЛИТЕ НЕ ПРИКАСАЙСЯ!!!</a:t>
            </a:r>
            <a:endParaRPr lang="ru-RU" sz="32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8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50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0"/>
                            </p:stCondLst>
                            <p:childTnLst>
                              <p:par>
                                <p:cTn id="27" presetID="21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2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>
                                      <p:cBhvr>
                                        <p:cTn id="2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>
                                      <p:cBhvr>
                                        <p:cTn id="3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000"/>
                            </p:stCondLst>
                            <p:childTnLst>
                              <p:par>
                                <p:cTn id="3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E:\Documents and Settings\Computer\Мои документы\Мои рисунки\пожар\6_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Рисунок 1" descr="2f21bf025764.pn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1643042" y="642918"/>
            <a:ext cx="3619955" cy="4680000"/>
          </a:xfrm>
          <a:prstGeom prst="rect">
            <a:avLst/>
          </a:prstGeom>
        </p:spPr>
      </p:pic>
      <p:pic>
        <p:nvPicPr>
          <p:cNvPr id="1027" name="Picture 3" descr="C:\Лена\49.gif"/>
          <p:cNvPicPr>
            <a:picLocks noChangeAspect="1" noChangeArrowheads="1" noCrop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857356" y="3500438"/>
            <a:ext cx="428625" cy="1133475"/>
          </a:xfrm>
          <a:prstGeom prst="rect">
            <a:avLst/>
          </a:prstGeom>
          <a:noFill/>
        </p:spPr>
      </p:pic>
      <p:pic>
        <p:nvPicPr>
          <p:cNvPr id="1028" name="Picture 4" descr="C:\Лена\49.gif"/>
          <p:cNvPicPr>
            <a:picLocks noChangeAspect="1" noChangeArrowheads="1" noCrop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143240" y="3786190"/>
            <a:ext cx="428625" cy="1133475"/>
          </a:xfrm>
          <a:prstGeom prst="rect">
            <a:avLst/>
          </a:prstGeom>
          <a:noFill/>
        </p:spPr>
      </p:pic>
      <p:pic>
        <p:nvPicPr>
          <p:cNvPr id="1029" name="Picture 5" descr="C:\Лена\49.gif"/>
          <p:cNvPicPr>
            <a:picLocks noChangeAspect="1" noChangeArrowheads="1" noCrop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357686" y="3429000"/>
            <a:ext cx="428625" cy="1133475"/>
          </a:xfrm>
          <a:prstGeom prst="rect">
            <a:avLst/>
          </a:prstGeom>
          <a:noFill/>
        </p:spPr>
      </p:pic>
      <p:pic>
        <p:nvPicPr>
          <p:cNvPr id="1030" name="Picture 6" descr="C:\Лена\49.gif"/>
          <p:cNvPicPr>
            <a:picLocks noChangeAspect="1" noChangeArrowheads="1" noCrop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714612" y="1785926"/>
            <a:ext cx="428625" cy="1133475"/>
          </a:xfrm>
          <a:prstGeom prst="rect">
            <a:avLst/>
          </a:prstGeom>
          <a:noFill/>
        </p:spPr>
      </p:pic>
      <p:pic>
        <p:nvPicPr>
          <p:cNvPr id="1031" name="Picture 7" descr="C:\Лена\49.gif"/>
          <p:cNvPicPr>
            <a:picLocks noChangeAspect="1" noChangeArrowheads="1" noCrop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571868" y="2143116"/>
            <a:ext cx="428625" cy="1133475"/>
          </a:xfrm>
          <a:prstGeom prst="rect">
            <a:avLst/>
          </a:prstGeom>
          <a:noFill/>
        </p:spPr>
      </p:pic>
      <p:pic>
        <p:nvPicPr>
          <p:cNvPr id="8" name="Рисунок 7" descr="мальчик_и_девочка.png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>
          <a:xfrm>
            <a:off x="357158" y="3071810"/>
            <a:ext cx="2071702" cy="3600000"/>
          </a:xfrm>
          <a:prstGeom prst="rect">
            <a:avLst/>
          </a:prstGeom>
        </p:spPr>
      </p:pic>
      <p:pic>
        <p:nvPicPr>
          <p:cNvPr id="9" name="Рисунок 8" descr="мальчик_и_девочка.png"/>
          <p:cNvPicPr>
            <a:picLocks noChangeAspect="1"/>
          </p:cNvPicPr>
          <p:nvPr/>
        </p:nvPicPr>
        <p:blipFill>
          <a:blip r:embed="rId7" cstate="email"/>
          <a:srcRect/>
          <a:stretch>
            <a:fillRect/>
          </a:stretch>
        </p:blipFill>
        <p:spPr>
          <a:xfrm>
            <a:off x="4500562" y="2000240"/>
            <a:ext cx="1857388" cy="3600000"/>
          </a:xfrm>
          <a:prstGeom prst="rect">
            <a:avLst/>
          </a:prstGeom>
        </p:spPr>
      </p:pic>
      <p:pic>
        <p:nvPicPr>
          <p:cNvPr id="13" name="Picture 6" descr="C:\Documents and Settings\Кирилл\Рабочий стол\МАМА\анимация\жошрп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43372" y="2428868"/>
            <a:ext cx="449330" cy="1620000"/>
          </a:xfrm>
          <a:prstGeom prst="rect">
            <a:avLst/>
          </a:prstGeom>
          <a:noFill/>
        </p:spPr>
      </p:pic>
      <p:pic>
        <p:nvPicPr>
          <p:cNvPr id="14" name="Picture 6" descr="C:\Documents and Settings\Кирилл\Рабочий стол\МАМА\анимация\жошрп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57620" y="1857364"/>
            <a:ext cx="449330" cy="1620000"/>
          </a:xfrm>
          <a:prstGeom prst="rect">
            <a:avLst/>
          </a:prstGeom>
          <a:noFill/>
        </p:spPr>
      </p:pic>
      <p:pic>
        <p:nvPicPr>
          <p:cNvPr id="15" name="Рисунок 14" descr="103.gi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85984" y="2786058"/>
            <a:ext cx="1368000" cy="2439570"/>
          </a:xfrm>
          <a:prstGeom prst="rect">
            <a:avLst/>
          </a:prstGeom>
        </p:spPr>
      </p:pic>
      <p:pic>
        <p:nvPicPr>
          <p:cNvPr id="16" name="Рисунок 15" descr="103.gi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71736" y="1428736"/>
            <a:ext cx="1368000" cy="2439570"/>
          </a:xfrm>
          <a:prstGeom prst="rect">
            <a:avLst/>
          </a:prstGeom>
        </p:spPr>
      </p:pic>
      <p:pic>
        <p:nvPicPr>
          <p:cNvPr id="17" name="Рисунок 16" descr="103.gi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43306" y="2786058"/>
            <a:ext cx="1368000" cy="2439570"/>
          </a:xfrm>
          <a:prstGeom prst="rect">
            <a:avLst/>
          </a:prstGeom>
        </p:spPr>
      </p:pic>
      <p:pic>
        <p:nvPicPr>
          <p:cNvPr id="18" name="Рисунок 17" descr="103.gi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86050" y="214290"/>
            <a:ext cx="1368000" cy="2439570"/>
          </a:xfrm>
          <a:prstGeom prst="rect">
            <a:avLst/>
          </a:prstGeom>
        </p:spPr>
      </p:pic>
      <p:pic>
        <p:nvPicPr>
          <p:cNvPr id="19" name="~PP174.WAV">
            <a:hlinkClick r:id="" action="ppaction://media"/>
          </p:cNvPr>
          <p:cNvPicPr>
            <a:picLocks noRot="1" noChangeAspect="1"/>
          </p:cNvPicPr>
          <p:nvPr>
            <a:wavAudioFile r:embed="rId1" name="~PP174.WAV"/>
          </p:nvPr>
        </p:nvPicPr>
        <p:blipFill>
          <a:blip r:embed="rId10" cstate="email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571736" y="5715016"/>
            <a:ext cx="35066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А ведь всех предупреждали,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Чтоб свечей – не зажигали!</a:t>
            </a:r>
          </a:p>
          <a:p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0"/>
                            </p:stCondLst>
                            <p:childTnLst>
                              <p:par>
                                <p:cTn id="54" presetID="21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55" dur="2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>
                                      <p:cBhvr>
                                        <p:cTn id="56" dur="2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>
                                      <p:cBhvr>
                                        <p:cTn id="57" dur="2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0"/>
                            </p:stCondLst>
                            <p:childTnLst>
                              <p:par>
                                <p:cTn id="60" presetID="21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1" dur="20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>
                                      <p:cBhvr>
                                        <p:cTn id="62" dur="20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>
                                      <p:cBhvr>
                                        <p:cTn id="63" dur="20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20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000"/>
                            </p:stCondLst>
                            <p:childTnLst>
                              <p:par>
                                <p:cTn id="6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4000"/>
                            </p:stCondLst>
                            <p:childTnLst>
                              <p:par>
                                <p:cTn id="6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0" dur="20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 descr="E:\Documents and Settings\Computer\Мои документы\Мои рисунки\пожар\6_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ж.pn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285720" y="2214554"/>
            <a:ext cx="2423390" cy="3996000"/>
          </a:xfrm>
          <a:prstGeom prst="rect">
            <a:avLst/>
          </a:prstGeom>
        </p:spPr>
      </p:pic>
      <p:pic>
        <p:nvPicPr>
          <p:cNvPr id="4" name="Рисунок 3" descr="post-56918-125120930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3214678" y="2428868"/>
            <a:ext cx="2207041" cy="3924000"/>
          </a:xfrm>
          <a:prstGeom prst="rect">
            <a:avLst/>
          </a:prstGeom>
        </p:spPr>
      </p:pic>
      <p:pic>
        <p:nvPicPr>
          <p:cNvPr id="5" name="Picture 2" descr="C:\Documents and Settings\Кирилл\Рабочий стол\МАМА\Антонимы\76.gif"/>
          <p:cNvPicPr>
            <a:picLocks noChangeAspect="1" noChangeArrowheads="1" noCrop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1857356" y="1500174"/>
            <a:ext cx="1890419" cy="2592000"/>
          </a:xfrm>
          <a:prstGeom prst="rect">
            <a:avLst/>
          </a:prstGeom>
          <a:noFill/>
        </p:spPr>
      </p:pic>
      <p:pic>
        <p:nvPicPr>
          <p:cNvPr id="7" name="~PP1509.WAV">
            <a:hlinkClick r:id="" action="ppaction://media"/>
          </p:cNvPr>
          <p:cNvPicPr>
            <a:picLocks noRot="1" noChangeAspect="1"/>
          </p:cNvPicPr>
          <p:nvPr>
            <a:wavAudioFile r:embed="rId1" name="~PP1509.WAV"/>
          </p:nvPr>
        </p:nvPicPr>
        <p:blipFill>
          <a:blip r:embed="rId7" cstate="email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  <p:pic>
        <p:nvPicPr>
          <p:cNvPr id="24578" name="Picture 2" descr="E:\Documents and Settings\Computer\Мои документы\Мои рисунки\пожар\det4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022975" y="0"/>
            <a:ext cx="3121025" cy="4343400"/>
          </a:xfrm>
          <a:prstGeom prst="rect">
            <a:avLst/>
          </a:prstGeom>
          <a:noFill/>
        </p:spPr>
      </p:pic>
    </p:spTree>
  </p:cSld>
  <p:clrMapOvr>
    <a:masterClrMapping/>
  </p:clrMapOvr>
  <p:transition advTm="1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E:\Documents and Settings\Computer\Мои документы\Мои рисунки\пожар\6_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Рисунок 1" descr="ж.pn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 rot="19256445">
            <a:off x="-463646" y="2175462"/>
            <a:ext cx="2423390" cy="1428760"/>
          </a:xfrm>
          <a:prstGeom prst="rect">
            <a:avLst/>
          </a:prstGeom>
        </p:spPr>
      </p:pic>
      <p:pic>
        <p:nvPicPr>
          <p:cNvPr id="3" name="Рисунок 2" descr="post-56918-1251209302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20131142" flipH="1">
            <a:off x="1690857" y="1366294"/>
            <a:ext cx="2064165" cy="1368159"/>
          </a:xfrm>
          <a:prstGeom prst="rect">
            <a:avLst/>
          </a:prstGeom>
        </p:spPr>
      </p:pic>
      <p:sp>
        <p:nvSpPr>
          <p:cNvPr id="4" name="Полилиния 3"/>
          <p:cNvSpPr/>
          <p:nvPr/>
        </p:nvSpPr>
        <p:spPr>
          <a:xfrm>
            <a:off x="500034" y="2928934"/>
            <a:ext cx="4694798" cy="2727552"/>
          </a:xfrm>
          <a:custGeom>
            <a:avLst/>
            <a:gdLst>
              <a:gd name="connsiteX0" fmla="*/ 32657 w 4694798"/>
              <a:gd name="connsiteY0" fmla="*/ 1513114 h 2656114"/>
              <a:gd name="connsiteX1" fmla="*/ 21771 w 4694798"/>
              <a:gd name="connsiteY1" fmla="*/ 1251857 h 2656114"/>
              <a:gd name="connsiteX2" fmla="*/ 10885 w 4694798"/>
              <a:gd name="connsiteY2" fmla="*/ 1219200 h 2656114"/>
              <a:gd name="connsiteX3" fmla="*/ 0 w 4694798"/>
              <a:gd name="connsiteY3" fmla="*/ 1175657 h 2656114"/>
              <a:gd name="connsiteX4" fmla="*/ 10885 w 4694798"/>
              <a:gd name="connsiteY4" fmla="*/ 620486 h 2656114"/>
              <a:gd name="connsiteX5" fmla="*/ 32657 w 4694798"/>
              <a:gd name="connsiteY5" fmla="*/ 598714 h 2656114"/>
              <a:gd name="connsiteX6" fmla="*/ 65314 w 4694798"/>
              <a:gd name="connsiteY6" fmla="*/ 587829 h 2656114"/>
              <a:gd name="connsiteX7" fmla="*/ 566057 w 4694798"/>
              <a:gd name="connsiteY7" fmla="*/ 598714 h 2656114"/>
              <a:gd name="connsiteX8" fmla="*/ 631371 w 4694798"/>
              <a:gd name="connsiteY8" fmla="*/ 555172 h 2656114"/>
              <a:gd name="connsiteX9" fmla="*/ 664028 w 4694798"/>
              <a:gd name="connsiteY9" fmla="*/ 533400 h 2656114"/>
              <a:gd name="connsiteX10" fmla="*/ 751114 w 4694798"/>
              <a:gd name="connsiteY10" fmla="*/ 446314 h 2656114"/>
              <a:gd name="connsiteX11" fmla="*/ 849085 w 4694798"/>
              <a:gd name="connsiteY11" fmla="*/ 370114 h 2656114"/>
              <a:gd name="connsiteX12" fmla="*/ 881743 w 4694798"/>
              <a:gd name="connsiteY12" fmla="*/ 359229 h 2656114"/>
              <a:gd name="connsiteX13" fmla="*/ 947057 w 4694798"/>
              <a:gd name="connsiteY13" fmla="*/ 315686 h 2656114"/>
              <a:gd name="connsiteX14" fmla="*/ 990600 w 4694798"/>
              <a:gd name="connsiteY14" fmla="*/ 272143 h 2656114"/>
              <a:gd name="connsiteX15" fmla="*/ 1001485 w 4694798"/>
              <a:gd name="connsiteY15" fmla="*/ 228600 h 2656114"/>
              <a:gd name="connsiteX16" fmla="*/ 1012371 w 4694798"/>
              <a:gd name="connsiteY16" fmla="*/ 141514 h 2656114"/>
              <a:gd name="connsiteX17" fmla="*/ 1066800 w 4694798"/>
              <a:gd name="connsiteY17" fmla="*/ 87086 h 2656114"/>
              <a:gd name="connsiteX18" fmla="*/ 1088571 w 4694798"/>
              <a:gd name="connsiteY18" fmla="*/ 54429 h 2656114"/>
              <a:gd name="connsiteX19" fmla="*/ 1099457 w 4694798"/>
              <a:gd name="connsiteY19" fmla="*/ 21772 h 2656114"/>
              <a:gd name="connsiteX20" fmla="*/ 1121228 w 4694798"/>
              <a:gd name="connsiteY20" fmla="*/ 0 h 2656114"/>
              <a:gd name="connsiteX21" fmla="*/ 1360714 w 4694798"/>
              <a:gd name="connsiteY21" fmla="*/ 10886 h 2656114"/>
              <a:gd name="connsiteX22" fmla="*/ 1632857 w 4694798"/>
              <a:gd name="connsiteY22" fmla="*/ 21772 h 2656114"/>
              <a:gd name="connsiteX23" fmla="*/ 1741714 w 4694798"/>
              <a:gd name="connsiteY23" fmla="*/ 32657 h 2656114"/>
              <a:gd name="connsiteX24" fmla="*/ 1905000 w 4694798"/>
              <a:gd name="connsiteY24" fmla="*/ 43543 h 2656114"/>
              <a:gd name="connsiteX25" fmla="*/ 2307771 w 4694798"/>
              <a:gd name="connsiteY25" fmla="*/ 65314 h 2656114"/>
              <a:gd name="connsiteX26" fmla="*/ 2362200 w 4694798"/>
              <a:gd name="connsiteY26" fmla="*/ 76200 h 2656114"/>
              <a:gd name="connsiteX27" fmla="*/ 2460171 w 4694798"/>
              <a:gd name="connsiteY27" fmla="*/ 87086 h 2656114"/>
              <a:gd name="connsiteX28" fmla="*/ 2525485 w 4694798"/>
              <a:gd name="connsiteY28" fmla="*/ 108857 h 2656114"/>
              <a:gd name="connsiteX29" fmla="*/ 2569028 w 4694798"/>
              <a:gd name="connsiteY29" fmla="*/ 119743 h 2656114"/>
              <a:gd name="connsiteX30" fmla="*/ 2623457 w 4694798"/>
              <a:gd name="connsiteY30" fmla="*/ 130629 h 2656114"/>
              <a:gd name="connsiteX31" fmla="*/ 2656114 w 4694798"/>
              <a:gd name="connsiteY31" fmla="*/ 141514 h 2656114"/>
              <a:gd name="connsiteX32" fmla="*/ 2699657 w 4694798"/>
              <a:gd name="connsiteY32" fmla="*/ 152400 h 2656114"/>
              <a:gd name="connsiteX33" fmla="*/ 2797628 w 4694798"/>
              <a:gd name="connsiteY33" fmla="*/ 174172 h 2656114"/>
              <a:gd name="connsiteX34" fmla="*/ 2862943 w 4694798"/>
              <a:gd name="connsiteY34" fmla="*/ 195943 h 2656114"/>
              <a:gd name="connsiteX35" fmla="*/ 3026228 w 4694798"/>
              <a:gd name="connsiteY35" fmla="*/ 217714 h 2656114"/>
              <a:gd name="connsiteX36" fmla="*/ 3211285 w 4694798"/>
              <a:gd name="connsiteY36" fmla="*/ 239486 h 2656114"/>
              <a:gd name="connsiteX37" fmla="*/ 3755571 w 4694798"/>
              <a:gd name="connsiteY37" fmla="*/ 250372 h 2656114"/>
              <a:gd name="connsiteX38" fmla="*/ 4082143 w 4694798"/>
              <a:gd name="connsiteY38" fmla="*/ 261257 h 2656114"/>
              <a:gd name="connsiteX39" fmla="*/ 4408714 w 4694798"/>
              <a:gd name="connsiteY39" fmla="*/ 293914 h 2656114"/>
              <a:gd name="connsiteX40" fmla="*/ 4463143 w 4694798"/>
              <a:gd name="connsiteY40" fmla="*/ 326572 h 2656114"/>
              <a:gd name="connsiteX41" fmla="*/ 4495800 w 4694798"/>
              <a:gd name="connsiteY41" fmla="*/ 348343 h 2656114"/>
              <a:gd name="connsiteX42" fmla="*/ 4539343 w 4694798"/>
              <a:gd name="connsiteY42" fmla="*/ 381000 h 2656114"/>
              <a:gd name="connsiteX43" fmla="*/ 4637314 w 4694798"/>
              <a:gd name="connsiteY43" fmla="*/ 424543 h 2656114"/>
              <a:gd name="connsiteX44" fmla="*/ 4593771 w 4694798"/>
              <a:gd name="connsiteY44" fmla="*/ 522514 h 2656114"/>
              <a:gd name="connsiteX45" fmla="*/ 4582885 w 4694798"/>
              <a:gd name="connsiteY45" fmla="*/ 566057 h 2656114"/>
              <a:gd name="connsiteX46" fmla="*/ 4572000 w 4694798"/>
              <a:gd name="connsiteY46" fmla="*/ 620486 h 2656114"/>
              <a:gd name="connsiteX47" fmla="*/ 4561114 w 4694798"/>
              <a:gd name="connsiteY47" fmla="*/ 653143 h 2656114"/>
              <a:gd name="connsiteX48" fmla="*/ 4539343 w 4694798"/>
              <a:gd name="connsiteY48" fmla="*/ 740229 h 2656114"/>
              <a:gd name="connsiteX49" fmla="*/ 4528457 w 4694798"/>
              <a:gd name="connsiteY49" fmla="*/ 816429 h 2656114"/>
              <a:gd name="connsiteX50" fmla="*/ 4506685 w 4694798"/>
              <a:gd name="connsiteY50" fmla="*/ 881743 h 2656114"/>
              <a:gd name="connsiteX51" fmla="*/ 4495800 w 4694798"/>
              <a:gd name="connsiteY51" fmla="*/ 925286 h 2656114"/>
              <a:gd name="connsiteX52" fmla="*/ 4484914 w 4694798"/>
              <a:gd name="connsiteY52" fmla="*/ 957943 h 2656114"/>
              <a:gd name="connsiteX53" fmla="*/ 4474028 w 4694798"/>
              <a:gd name="connsiteY53" fmla="*/ 1023257 h 2656114"/>
              <a:gd name="connsiteX54" fmla="*/ 4452257 w 4694798"/>
              <a:gd name="connsiteY54" fmla="*/ 1164772 h 2656114"/>
              <a:gd name="connsiteX55" fmla="*/ 4441371 w 4694798"/>
              <a:gd name="connsiteY55" fmla="*/ 2166257 h 2656114"/>
              <a:gd name="connsiteX56" fmla="*/ 4430485 w 4694798"/>
              <a:gd name="connsiteY56" fmla="*/ 2209800 h 2656114"/>
              <a:gd name="connsiteX57" fmla="*/ 4408714 w 4694798"/>
              <a:gd name="connsiteY57" fmla="*/ 2329543 h 2656114"/>
              <a:gd name="connsiteX58" fmla="*/ 4397828 w 4694798"/>
              <a:gd name="connsiteY58" fmla="*/ 2416629 h 2656114"/>
              <a:gd name="connsiteX59" fmla="*/ 4386943 w 4694798"/>
              <a:gd name="connsiteY59" fmla="*/ 2460172 h 2656114"/>
              <a:gd name="connsiteX60" fmla="*/ 4376057 w 4694798"/>
              <a:gd name="connsiteY60" fmla="*/ 2525486 h 2656114"/>
              <a:gd name="connsiteX61" fmla="*/ 4354285 w 4694798"/>
              <a:gd name="connsiteY61" fmla="*/ 2590800 h 2656114"/>
              <a:gd name="connsiteX62" fmla="*/ 4321628 w 4694798"/>
              <a:gd name="connsiteY62" fmla="*/ 2645229 h 2656114"/>
              <a:gd name="connsiteX63" fmla="*/ 4288971 w 4694798"/>
              <a:gd name="connsiteY63" fmla="*/ 2656114 h 2656114"/>
              <a:gd name="connsiteX64" fmla="*/ 4180114 w 4694798"/>
              <a:gd name="connsiteY64" fmla="*/ 2645229 h 2656114"/>
              <a:gd name="connsiteX65" fmla="*/ 4158343 w 4694798"/>
              <a:gd name="connsiteY65" fmla="*/ 2623457 h 2656114"/>
              <a:gd name="connsiteX66" fmla="*/ 4125685 w 4694798"/>
              <a:gd name="connsiteY66" fmla="*/ 2612572 h 2656114"/>
              <a:gd name="connsiteX67" fmla="*/ 4093028 w 4694798"/>
              <a:gd name="connsiteY67" fmla="*/ 2579914 h 2656114"/>
              <a:gd name="connsiteX68" fmla="*/ 4060371 w 4694798"/>
              <a:gd name="connsiteY68" fmla="*/ 2558143 h 2656114"/>
              <a:gd name="connsiteX69" fmla="*/ 3875314 w 4694798"/>
              <a:gd name="connsiteY69" fmla="*/ 2536372 h 2656114"/>
              <a:gd name="connsiteX70" fmla="*/ 3799114 w 4694798"/>
              <a:gd name="connsiteY70" fmla="*/ 2514600 h 2656114"/>
              <a:gd name="connsiteX71" fmla="*/ 3690257 w 4694798"/>
              <a:gd name="connsiteY71" fmla="*/ 2503714 h 2656114"/>
              <a:gd name="connsiteX72" fmla="*/ 3570514 w 4694798"/>
              <a:gd name="connsiteY72" fmla="*/ 2471057 h 2656114"/>
              <a:gd name="connsiteX73" fmla="*/ 3505200 w 4694798"/>
              <a:gd name="connsiteY73" fmla="*/ 2449286 h 2656114"/>
              <a:gd name="connsiteX74" fmla="*/ 3472543 w 4694798"/>
              <a:gd name="connsiteY74" fmla="*/ 2427514 h 2656114"/>
              <a:gd name="connsiteX75" fmla="*/ 3450771 w 4694798"/>
              <a:gd name="connsiteY75" fmla="*/ 2405743 h 2656114"/>
              <a:gd name="connsiteX76" fmla="*/ 3385457 w 4694798"/>
              <a:gd name="connsiteY76" fmla="*/ 2362200 h 2656114"/>
              <a:gd name="connsiteX77" fmla="*/ 3363685 w 4694798"/>
              <a:gd name="connsiteY77" fmla="*/ 2340429 h 2656114"/>
              <a:gd name="connsiteX78" fmla="*/ 3320143 w 4694798"/>
              <a:gd name="connsiteY78" fmla="*/ 2318657 h 2656114"/>
              <a:gd name="connsiteX79" fmla="*/ 3243943 w 4694798"/>
              <a:gd name="connsiteY79" fmla="*/ 2296886 h 2656114"/>
              <a:gd name="connsiteX80" fmla="*/ 3211285 w 4694798"/>
              <a:gd name="connsiteY80" fmla="*/ 2275114 h 2656114"/>
              <a:gd name="connsiteX81" fmla="*/ 3135085 w 4694798"/>
              <a:gd name="connsiteY81" fmla="*/ 2253343 h 2656114"/>
              <a:gd name="connsiteX82" fmla="*/ 3080657 w 4694798"/>
              <a:gd name="connsiteY82" fmla="*/ 2231572 h 2656114"/>
              <a:gd name="connsiteX83" fmla="*/ 3037114 w 4694798"/>
              <a:gd name="connsiteY83" fmla="*/ 2220686 h 2656114"/>
              <a:gd name="connsiteX84" fmla="*/ 2993571 w 4694798"/>
              <a:gd name="connsiteY84" fmla="*/ 2198914 h 2656114"/>
              <a:gd name="connsiteX85" fmla="*/ 2928257 w 4694798"/>
              <a:gd name="connsiteY85" fmla="*/ 2188029 h 2656114"/>
              <a:gd name="connsiteX86" fmla="*/ 2797628 w 4694798"/>
              <a:gd name="connsiteY86" fmla="*/ 2166257 h 2656114"/>
              <a:gd name="connsiteX87" fmla="*/ 2667000 w 4694798"/>
              <a:gd name="connsiteY87" fmla="*/ 2133600 h 2656114"/>
              <a:gd name="connsiteX88" fmla="*/ 2590800 w 4694798"/>
              <a:gd name="connsiteY88" fmla="*/ 2111829 h 2656114"/>
              <a:gd name="connsiteX89" fmla="*/ 2471057 w 4694798"/>
              <a:gd name="connsiteY89" fmla="*/ 2090057 h 2656114"/>
              <a:gd name="connsiteX90" fmla="*/ 2416628 w 4694798"/>
              <a:gd name="connsiteY90" fmla="*/ 2079172 h 2656114"/>
              <a:gd name="connsiteX91" fmla="*/ 2286000 w 4694798"/>
              <a:gd name="connsiteY91" fmla="*/ 2057400 h 2656114"/>
              <a:gd name="connsiteX92" fmla="*/ 2242457 w 4694798"/>
              <a:gd name="connsiteY92" fmla="*/ 2035629 h 2656114"/>
              <a:gd name="connsiteX93" fmla="*/ 2177143 w 4694798"/>
              <a:gd name="connsiteY93" fmla="*/ 2013857 h 2656114"/>
              <a:gd name="connsiteX94" fmla="*/ 2144485 w 4694798"/>
              <a:gd name="connsiteY94" fmla="*/ 2002972 h 2656114"/>
              <a:gd name="connsiteX95" fmla="*/ 2090057 w 4694798"/>
              <a:gd name="connsiteY95" fmla="*/ 1992086 h 2656114"/>
              <a:gd name="connsiteX96" fmla="*/ 2057400 w 4694798"/>
              <a:gd name="connsiteY96" fmla="*/ 1970314 h 2656114"/>
              <a:gd name="connsiteX97" fmla="*/ 1992085 w 4694798"/>
              <a:gd name="connsiteY97" fmla="*/ 1948543 h 2656114"/>
              <a:gd name="connsiteX98" fmla="*/ 1959428 w 4694798"/>
              <a:gd name="connsiteY98" fmla="*/ 1937657 h 2656114"/>
              <a:gd name="connsiteX99" fmla="*/ 1894114 w 4694798"/>
              <a:gd name="connsiteY99" fmla="*/ 1915886 h 2656114"/>
              <a:gd name="connsiteX100" fmla="*/ 1807028 w 4694798"/>
              <a:gd name="connsiteY100" fmla="*/ 1894114 h 2656114"/>
              <a:gd name="connsiteX101" fmla="*/ 1491343 w 4694798"/>
              <a:gd name="connsiteY101" fmla="*/ 1883229 h 2656114"/>
              <a:gd name="connsiteX102" fmla="*/ 1458685 w 4694798"/>
              <a:gd name="connsiteY102" fmla="*/ 1872343 h 2656114"/>
              <a:gd name="connsiteX103" fmla="*/ 1426028 w 4694798"/>
              <a:gd name="connsiteY103" fmla="*/ 1850572 h 2656114"/>
              <a:gd name="connsiteX104" fmla="*/ 1382485 w 4694798"/>
              <a:gd name="connsiteY104" fmla="*/ 1839686 h 2656114"/>
              <a:gd name="connsiteX105" fmla="*/ 1360714 w 4694798"/>
              <a:gd name="connsiteY105" fmla="*/ 1817914 h 2656114"/>
              <a:gd name="connsiteX106" fmla="*/ 1251857 w 4694798"/>
              <a:gd name="connsiteY106" fmla="*/ 1774372 h 2656114"/>
              <a:gd name="connsiteX107" fmla="*/ 1219200 w 4694798"/>
              <a:gd name="connsiteY107" fmla="*/ 1763486 h 2656114"/>
              <a:gd name="connsiteX108" fmla="*/ 1132114 w 4694798"/>
              <a:gd name="connsiteY108" fmla="*/ 1741714 h 2656114"/>
              <a:gd name="connsiteX109" fmla="*/ 1099457 w 4694798"/>
              <a:gd name="connsiteY109" fmla="*/ 1730829 h 2656114"/>
              <a:gd name="connsiteX110" fmla="*/ 1034143 w 4694798"/>
              <a:gd name="connsiteY110" fmla="*/ 1719943 h 2656114"/>
              <a:gd name="connsiteX111" fmla="*/ 783771 w 4694798"/>
              <a:gd name="connsiteY111" fmla="*/ 1698172 h 2656114"/>
              <a:gd name="connsiteX112" fmla="*/ 664028 w 4694798"/>
              <a:gd name="connsiteY112" fmla="*/ 1676400 h 2656114"/>
              <a:gd name="connsiteX113" fmla="*/ 446314 w 4694798"/>
              <a:gd name="connsiteY113" fmla="*/ 1654629 h 2656114"/>
              <a:gd name="connsiteX114" fmla="*/ 337457 w 4694798"/>
              <a:gd name="connsiteY114" fmla="*/ 1632857 h 2656114"/>
              <a:gd name="connsiteX115" fmla="*/ 272143 w 4694798"/>
              <a:gd name="connsiteY115" fmla="*/ 1611086 h 2656114"/>
              <a:gd name="connsiteX116" fmla="*/ 239485 w 4694798"/>
              <a:gd name="connsiteY116" fmla="*/ 1600200 h 2656114"/>
              <a:gd name="connsiteX117" fmla="*/ 130628 w 4694798"/>
              <a:gd name="connsiteY117" fmla="*/ 1524000 h 2656114"/>
              <a:gd name="connsiteX118" fmla="*/ 32657 w 4694798"/>
              <a:gd name="connsiteY118" fmla="*/ 1513114 h 2656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</a:cxnLst>
            <a:rect l="l" t="t" r="r" b="b"/>
            <a:pathLst>
              <a:path w="4694798" h="2656114">
                <a:moveTo>
                  <a:pt x="32657" y="1513114"/>
                </a:moveTo>
                <a:cubicBezTo>
                  <a:pt x="29028" y="1426028"/>
                  <a:pt x="28210" y="1338780"/>
                  <a:pt x="21771" y="1251857"/>
                </a:cubicBezTo>
                <a:cubicBezTo>
                  <a:pt x="20923" y="1240414"/>
                  <a:pt x="14037" y="1230233"/>
                  <a:pt x="10885" y="1219200"/>
                </a:cubicBezTo>
                <a:cubicBezTo>
                  <a:pt x="6775" y="1204815"/>
                  <a:pt x="3628" y="1190171"/>
                  <a:pt x="0" y="1175657"/>
                </a:cubicBezTo>
                <a:cubicBezTo>
                  <a:pt x="3628" y="990600"/>
                  <a:pt x="425" y="805283"/>
                  <a:pt x="10885" y="620486"/>
                </a:cubicBezTo>
                <a:cubicBezTo>
                  <a:pt x="11465" y="610239"/>
                  <a:pt x="23856" y="603994"/>
                  <a:pt x="32657" y="598714"/>
                </a:cubicBezTo>
                <a:cubicBezTo>
                  <a:pt x="42496" y="592811"/>
                  <a:pt x="54428" y="591457"/>
                  <a:pt x="65314" y="587829"/>
                </a:cubicBezTo>
                <a:cubicBezTo>
                  <a:pt x="268366" y="655512"/>
                  <a:pt x="107686" y="610174"/>
                  <a:pt x="566057" y="598714"/>
                </a:cubicBezTo>
                <a:lnTo>
                  <a:pt x="631371" y="555172"/>
                </a:lnTo>
                <a:cubicBezTo>
                  <a:pt x="642257" y="547915"/>
                  <a:pt x="654777" y="542651"/>
                  <a:pt x="664028" y="533400"/>
                </a:cubicBezTo>
                <a:lnTo>
                  <a:pt x="751114" y="446314"/>
                </a:lnTo>
                <a:cubicBezTo>
                  <a:pt x="779289" y="418138"/>
                  <a:pt x="810027" y="383132"/>
                  <a:pt x="849085" y="370114"/>
                </a:cubicBezTo>
                <a:lnTo>
                  <a:pt x="881743" y="359229"/>
                </a:lnTo>
                <a:cubicBezTo>
                  <a:pt x="903514" y="344715"/>
                  <a:pt x="928555" y="334188"/>
                  <a:pt x="947057" y="315686"/>
                </a:cubicBezTo>
                <a:lnTo>
                  <a:pt x="990600" y="272143"/>
                </a:lnTo>
                <a:cubicBezTo>
                  <a:pt x="994228" y="257629"/>
                  <a:pt x="999025" y="243357"/>
                  <a:pt x="1001485" y="228600"/>
                </a:cubicBezTo>
                <a:cubicBezTo>
                  <a:pt x="1006294" y="199743"/>
                  <a:pt x="1004673" y="169738"/>
                  <a:pt x="1012371" y="141514"/>
                </a:cubicBezTo>
                <a:cubicBezTo>
                  <a:pt x="1020435" y="111948"/>
                  <a:pt x="1044223" y="102137"/>
                  <a:pt x="1066800" y="87086"/>
                </a:cubicBezTo>
                <a:cubicBezTo>
                  <a:pt x="1074057" y="76200"/>
                  <a:pt x="1082720" y="66131"/>
                  <a:pt x="1088571" y="54429"/>
                </a:cubicBezTo>
                <a:cubicBezTo>
                  <a:pt x="1093703" y="44166"/>
                  <a:pt x="1093553" y="31611"/>
                  <a:pt x="1099457" y="21772"/>
                </a:cubicBezTo>
                <a:cubicBezTo>
                  <a:pt x="1104737" y="12971"/>
                  <a:pt x="1113971" y="7257"/>
                  <a:pt x="1121228" y="0"/>
                </a:cubicBezTo>
                <a:lnTo>
                  <a:pt x="1360714" y="10886"/>
                </a:lnTo>
                <a:lnTo>
                  <a:pt x="1632857" y="21772"/>
                </a:lnTo>
                <a:cubicBezTo>
                  <a:pt x="1669264" y="23852"/>
                  <a:pt x="1705364" y="29749"/>
                  <a:pt x="1741714" y="32657"/>
                </a:cubicBezTo>
                <a:cubicBezTo>
                  <a:pt x="1796090" y="37007"/>
                  <a:pt x="1850541" y="40401"/>
                  <a:pt x="1905000" y="43543"/>
                </a:cubicBezTo>
                <a:lnTo>
                  <a:pt x="2307771" y="65314"/>
                </a:lnTo>
                <a:cubicBezTo>
                  <a:pt x="2325914" y="68943"/>
                  <a:pt x="2343884" y="73583"/>
                  <a:pt x="2362200" y="76200"/>
                </a:cubicBezTo>
                <a:cubicBezTo>
                  <a:pt x="2394728" y="80847"/>
                  <a:pt x="2427951" y="80642"/>
                  <a:pt x="2460171" y="87086"/>
                </a:cubicBezTo>
                <a:cubicBezTo>
                  <a:pt x="2482674" y="91587"/>
                  <a:pt x="2503221" y="103291"/>
                  <a:pt x="2525485" y="108857"/>
                </a:cubicBezTo>
                <a:cubicBezTo>
                  <a:pt x="2539999" y="112486"/>
                  <a:pt x="2554423" y="116497"/>
                  <a:pt x="2569028" y="119743"/>
                </a:cubicBezTo>
                <a:cubicBezTo>
                  <a:pt x="2587090" y="123757"/>
                  <a:pt x="2605507" y="126142"/>
                  <a:pt x="2623457" y="130629"/>
                </a:cubicBezTo>
                <a:cubicBezTo>
                  <a:pt x="2634589" y="133412"/>
                  <a:pt x="2645081" y="138362"/>
                  <a:pt x="2656114" y="141514"/>
                </a:cubicBezTo>
                <a:cubicBezTo>
                  <a:pt x="2670499" y="145624"/>
                  <a:pt x="2685052" y="149154"/>
                  <a:pt x="2699657" y="152400"/>
                </a:cubicBezTo>
                <a:cubicBezTo>
                  <a:pt x="2739616" y="161280"/>
                  <a:pt x="2759698" y="162793"/>
                  <a:pt x="2797628" y="174172"/>
                </a:cubicBezTo>
                <a:cubicBezTo>
                  <a:pt x="2819609" y="180766"/>
                  <a:pt x="2840171" y="193096"/>
                  <a:pt x="2862943" y="195943"/>
                </a:cubicBezTo>
                <a:cubicBezTo>
                  <a:pt x="2975488" y="210012"/>
                  <a:pt x="2921068" y="202692"/>
                  <a:pt x="3026228" y="217714"/>
                </a:cubicBezTo>
                <a:cubicBezTo>
                  <a:pt x="3102291" y="243069"/>
                  <a:pt x="3069232" y="235047"/>
                  <a:pt x="3211285" y="239486"/>
                </a:cubicBezTo>
                <a:cubicBezTo>
                  <a:pt x="3392661" y="245154"/>
                  <a:pt x="3574163" y="245837"/>
                  <a:pt x="3755571" y="250372"/>
                </a:cubicBezTo>
                <a:lnTo>
                  <a:pt x="4082143" y="261257"/>
                </a:lnTo>
                <a:cubicBezTo>
                  <a:pt x="4246753" y="302411"/>
                  <a:pt x="4139337" y="281670"/>
                  <a:pt x="4408714" y="293914"/>
                </a:cubicBezTo>
                <a:cubicBezTo>
                  <a:pt x="4451236" y="336438"/>
                  <a:pt x="4406619" y="298311"/>
                  <a:pt x="4463143" y="326572"/>
                </a:cubicBezTo>
                <a:cubicBezTo>
                  <a:pt x="4474845" y="332423"/>
                  <a:pt x="4485154" y="340739"/>
                  <a:pt x="4495800" y="348343"/>
                </a:cubicBezTo>
                <a:cubicBezTo>
                  <a:pt x="4510564" y="358888"/>
                  <a:pt x="4523116" y="372886"/>
                  <a:pt x="4539343" y="381000"/>
                </a:cubicBezTo>
                <a:cubicBezTo>
                  <a:pt x="4694798" y="458728"/>
                  <a:pt x="4541250" y="360501"/>
                  <a:pt x="4637314" y="424543"/>
                </a:cubicBezTo>
                <a:cubicBezTo>
                  <a:pt x="4611406" y="502269"/>
                  <a:pt x="4628273" y="470762"/>
                  <a:pt x="4593771" y="522514"/>
                </a:cubicBezTo>
                <a:cubicBezTo>
                  <a:pt x="4590142" y="537028"/>
                  <a:pt x="4586130" y="551452"/>
                  <a:pt x="4582885" y="566057"/>
                </a:cubicBezTo>
                <a:cubicBezTo>
                  <a:pt x="4578871" y="584119"/>
                  <a:pt x="4576487" y="602536"/>
                  <a:pt x="4572000" y="620486"/>
                </a:cubicBezTo>
                <a:cubicBezTo>
                  <a:pt x="4569217" y="631618"/>
                  <a:pt x="4563897" y="642011"/>
                  <a:pt x="4561114" y="653143"/>
                </a:cubicBezTo>
                <a:lnTo>
                  <a:pt x="4539343" y="740229"/>
                </a:lnTo>
                <a:cubicBezTo>
                  <a:pt x="4535714" y="765629"/>
                  <a:pt x="4534227" y="791428"/>
                  <a:pt x="4528457" y="816429"/>
                </a:cubicBezTo>
                <a:cubicBezTo>
                  <a:pt x="4523297" y="838790"/>
                  <a:pt x="4512251" y="859479"/>
                  <a:pt x="4506685" y="881743"/>
                </a:cubicBezTo>
                <a:cubicBezTo>
                  <a:pt x="4503057" y="896257"/>
                  <a:pt x="4499910" y="910901"/>
                  <a:pt x="4495800" y="925286"/>
                </a:cubicBezTo>
                <a:cubicBezTo>
                  <a:pt x="4492648" y="936319"/>
                  <a:pt x="4487403" y="946742"/>
                  <a:pt x="4484914" y="957943"/>
                </a:cubicBezTo>
                <a:cubicBezTo>
                  <a:pt x="4480126" y="979489"/>
                  <a:pt x="4477976" y="1001541"/>
                  <a:pt x="4474028" y="1023257"/>
                </a:cubicBezTo>
                <a:cubicBezTo>
                  <a:pt x="4454083" y="1132957"/>
                  <a:pt x="4470692" y="1017293"/>
                  <a:pt x="4452257" y="1164772"/>
                </a:cubicBezTo>
                <a:cubicBezTo>
                  <a:pt x="4448628" y="1498600"/>
                  <a:pt x="4448325" y="1832481"/>
                  <a:pt x="4441371" y="2166257"/>
                </a:cubicBezTo>
                <a:cubicBezTo>
                  <a:pt x="4441059" y="2181215"/>
                  <a:pt x="4433730" y="2195195"/>
                  <a:pt x="4430485" y="2209800"/>
                </a:cubicBezTo>
                <a:cubicBezTo>
                  <a:pt x="4422987" y="2243542"/>
                  <a:pt x="4413438" y="2296475"/>
                  <a:pt x="4408714" y="2329543"/>
                </a:cubicBezTo>
                <a:cubicBezTo>
                  <a:pt x="4404577" y="2358504"/>
                  <a:pt x="4402637" y="2387772"/>
                  <a:pt x="4397828" y="2416629"/>
                </a:cubicBezTo>
                <a:cubicBezTo>
                  <a:pt x="4395368" y="2431386"/>
                  <a:pt x="4389877" y="2445502"/>
                  <a:pt x="4386943" y="2460172"/>
                </a:cubicBezTo>
                <a:cubicBezTo>
                  <a:pt x="4382614" y="2481815"/>
                  <a:pt x="4381410" y="2504073"/>
                  <a:pt x="4376057" y="2525486"/>
                </a:cubicBezTo>
                <a:cubicBezTo>
                  <a:pt x="4370491" y="2547750"/>
                  <a:pt x="4361542" y="2569029"/>
                  <a:pt x="4354285" y="2590800"/>
                </a:cubicBezTo>
                <a:cubicBezTo>
                  <a:pt x="4345722" y="2616488"/>
                  <a:pt x="4346534" y="2630286"/>
                  <a:pt x="4321628" y="2645229"/>
                </a:cubicBezTo>
                <a:cubicBezTo>
                  <a:pt x="4311789" y="2651132"/>
                  <a:pt x="4299857" y="2652486"/>
                  <a:pt x="4288971" y="2656114"/>
                </a:cubicBezTo>
                <a:cubicBezTo>
                  <a:pt x="4252685" y="2652486"/>
                  <a:pt x="4215492" y="2654073"/>
                  <a:pt x="4180114" y="2645229"/>
                </a:cubicBezTo>
                <a:cubicBezTo>
                  <a:pt x="4170157" y="2642740"/>
                  <a:pt x="4167144" y="2628737"/>
                  <a:pt x="4158343" y="2623457"/>
                </a:cubicBezTo>
                <a:cubicBezTo>
                  <a:pt x="4148503" y="2617553"/>
                  <a:pt x="4136571" y="2616200"/>
                  <a:pt x="4125685" y="2612572"/>
                </a:cubicBezTo>
                <a:cubicBezTo>
                  <a:pt x="4114799" y="2601686"/>
                  <a:pt x="4104855" y="2589770"/>
                  <a:pt x="4093028" y="2579914"/>
                </a:cubicBezTo>
                <a:cubicBezTo>
                  <a:pt x="4082978" y="2571538"/>
                  <a:pt x="4072073" y="2563994"/>
                  <a:pt x="4060371" y="2558143"/>
                </a:cubicBezTo>
                <a:cubicBezTo>
                  <a:pt x="4010885" y="2533400"/>
                  <a:pt x="3899405" y="2538093"/>
                  <a:pt x="3875314" y="2536372"/>
                </a:cubicBezTo>
                <a:cubicBezTo>
                  <a:pt x="3852051" y="2528617"/>
                  <a:pt x="3823035" y="2518017"/>
                  <a:pt x="3799114" y="2514600"/>
                </a:cubicBezTo>
                <a:cubicBezTo>
                  <a:pt x="3763014" y="2509443"/>
                  <a:pt x="3726404" y="2508533"/>
                  <a:pt x="3690257" y="2503714"/>
                </a:cubicBezTo>
                <a:cubicBezTo>
                  <a:pt x="3638960" y="2496875"/>
                  <a:pt x="3621584" y="2488080"/>
                  <a:pt x="3570514" y="2471057"/>
                </a:cubicBezTo>
                <a:cubicBezTo>
                  <a:pt x="3570509" y="2471055"/>
                  <a:pt x="3505204" y="2449289"/>
                  <a:pt x="3505200" y="2449286"/>
                </a:cubicBezTo>
                <a:cubicBezTo>
                  <a:pt x="3494314" y="2442029"/>
                  <a:pt x="3482759" y="2435687"/>
                  <a:pt x="3472543" y="2427514"/>
                </a:cubicBezTo>
                <a:cubicBezTo>
                  <a:pt x="3464529" y="2421103"/>
                  <a:pt x="3458982" y="2411901"/>
                  <a:pt x="3450771" y="2405743"/>
                </a:cubicBezTo>
                <a:cubicBezTo>
                  <a:pt x="3429838" y="2390044"/>
                  <a:pt x="3403960" y="2380702"/>
                  <a:pt x="3385457" y="2362200"/>
                </a:cubicBezTo>
                <a:cubicBezTo>
                  <a:pt x="3378200" y="2354943"/>
                  <a:pt x="3372224" y="2346122"/>
                  <a:pt x="3363685" y="2340429"/>
                </a:cubicBezTo>
                <a:cubicBezTo>
                  <a:pt x="3350183" y="2331428"/>
                  <a:pt x="3335337" y="2324355"/>
                  <a:pt x="3320143" y="2318657"/>
                </a:cubicBezTo>
                <a:cubicBezTo>
                  <a:pt x="3292229" y="2308189"/>
                  <a:pt x="3270268" y="2310049"/>
                  <a:pt x="3243943" y="2296886"/>
                </a:cubicBezTo>
                <a:cubicBezTo>
                  <a:pt x="3232241" y="2291035"/>
                  <a:pt x="3222987" y="2280965"/>
                  <a:pt x="3211285" y="2275114"/>
                </a:cubicBezTo>
                <a:cubicBezTo>
                  <a:pt x="3190325" y="2264634"/>
                  <a:pt x="3156003" y="2260316"/>
                  <a:pt x="3135085" y="2253343"/>
                </a:cubicBezTo>
                <a:cubicBezTo>
                  <a:pt x="3116548" y="2247164"/>
                  <a:pt x="3099194" y="2237751"/>
                  <a:pt x="3080657" y="2231572"/>
                </a:cubicBezTo>
                <a:cubicBezTo>
                  <a:pt x="3066464" y="2226841"/>
                  <a:pt x="3051122" y="2225939"/>
                  <a:pt x="3037114" y="2220686"/>
                </a:cubicBezTo>
                <a:cubicBezTo>
                  <a:pt x="3021920" y="2214988"/>
                  <a:pt x="3009114" y="2203577"/>
                  <a:pt x="2993571" y="2198914"/>
                </a:cubicBezTo>
                <a:cubicBezTo>
                  <a:pt x="2972430" y="2192572"/>
                  <a:pt x="2949900" y="2192358"/>
                  <a:pt x="2928257" y="2188029"/>
                </a:cubicBezTo>
                <a:cubicBezTo>
                  <a:pt x="2808370" y="2164052"/>
                  <a:pt x="2993345" y="2190722"/>
                  <a:pt x="2797628" y="2166257"/>
                </a:cubicBezTo>
                <a:cubicBezTo>
                  <a:pt x="2688511" y="2129885"/>
                  <a:pt x="2776940" y="2155589"/>
                  <a:pt x="2667000" y="2133600"/>
                </a:cubicBezTo>
                <a:cubicBezTo>
                  <a:pt x="2565197" y="2113239"/>
                  <a:pt x="2673796" y="2132577"/>
                  <a:pt x="2590800" y="2111829"/>
                </a:cubicBezTo>
                <a:cubicBezTo>
                  <a:pt x="2554947" y="2102866"/>
                  <a:pt x="2506644" y="2096527"/>
                  <a:pt x="2471057" y="2090057"/>
                </a:cubicBezTo>
                <a:cubicBezTo>
                  <a:pt x="2452853" y="2086747"/>
                  <a:pt x="2434849" y="2082387"/>
                  <a:pt x="2416628" y="2079172"/>
                </a:cubicBezTo>
                <a:lnTo>
                  <a:pt x="2286000" y="2057400"/>
                </a:lnTo>
                <a:cubicBezTo>
                  <a:pt x="2271486" y="2050143"/>
                  <a:pt x="2257524" y="2041656"/>
                  <a:pt x="2242457" y="2035629"/>
                </a:cubicBezTo>
                <a:cubicBezTo>
                  <a:pt x="2221149" y="2027106"/>
                  <a:pt x="2198914" y="2021114"/>
                  <a:pt x="2177143" y="2013857"/>
                </a:cubicBezTo>
                <a:cubicBezTo>
                  <a:pt x="2166257" y="2010228"/>
                  <a:pt x="2155737" y="2005222"/>
                  <a:pt x="2144485" y="2002972"/>
                </a:cubicBezTo>
                <a:lnTo>
                  <a:pt x="2090057" y="1992086"/>
                </a:lnTo>
                <a:cubicBezTo>
                  <a:pt x="2079171" y="1984829"/>
                  <a:pt x="2069355" y="1975628"/>
                  <a:pt x="2057400" y="1970314"/>
                </a:cubicBezTo>
                <a:cubicBezTo>
                  <a:pt x="2036429" y="1960993"/>
                  <a:pt x="2013857" y="1955800"/>
                  <a:pt x="1992085" y="1948543"/>
                </a:cubicBezTo>
                <a:lnTo>
                  <a:pt x="1959428" y="1937657"/>
                </a:lnTo>
                <a:lnTo>
                  <a:pt x="1894114" y="1915886"/>
                </a:lnTo>
                <a:cubicBezTo>
                  <a:pt x="1864852" y="1906132"/>
                  <a:pt x="1838930" y="1895991"/>
                  <a:pt x="1807028" y="1894114"/>
                </a:cubicBezTo>
                <a:cubicBezTo>
                  <a:pt x="1701919" y="1887931"/>
                  <a:pt x="1596571" y="1886857"/>
                  <a:pt x="1491343" y="1883229"/>
                </a:cubicBezTo>
                <a:cubicBezTo>
                  <a:pt x="1480457" y="1879600"/>
                  <a:pt x="1468948" y="1877475"/>
                  <a:pt x="1458685" y="1872343"/>
                </a:cubicBezTo>
                <a:cubicBezTo>
                  <a:pt x="1446983" y="1866492"/>
                  <a:pt x="1438053" y="1855726"/>
                  <a:pt x="1426028" y="1850572"/>
                </a:cubicBezTo>
                <a:cubicBezTo>
                  <a:pt x="1412277" y="1844679"/>
                  <a:pt x="1396999" y="1843315"/>
                  <a:pt x="1382485" y="1839686"/>
                </a:cubicBezTo>
                <a:cubicBezTo>
                  <a:pt x="1375228" y="1832429"/>
                  <a:pt x="1369253" y="1823607"/>
                  <a:pt x="1360714" y="1817914"/>
                </a:cubicBezTo>
                <a:cubicBezTo>
                  <a:pt x="1328681" y="1796559"/>
                  <a:pt x="1287260" y="1786173"/>
                  <a:pt x="1251857" y="1774372"/>
                </a:cubicBezTo>
                <a:cubicBezTo>
                  <a:pt x="1240971" y="1770743"/>
                  <a:pt x="1230332" y="1766269"/>
                  <a:pt x="1219200" y="1763486"/>
                </a:cubicBezTo>
                <a:cubicBezTo>
                  <a:pt x="1190171" y="1756229"/>
                  <a:pt x="1160501" y="1751176"/>
                  <a:pt x="1132114" y="1741714"/>
                </a:cubicBezTo>
                <a:cubicBezTo>
                  <a:pt x="1121228" y="1738086"/>
                  <a:pt x="1110658" y="1733318"/>
                  <a:pt x="1099457" y="1730829"/>
                </a:cubicBezTo>
                <a:cubicBezTo>
                  <a:pt x="1077911" y="1726041"/>
                  <a:pt x="1055993" y="1723064"/>
                  <a:pt x="1034143" y="1719943"/>
                </a:cubicBezTo>
                <a:cubicBezTo>
                  <a:pt x="926024" y="1704497"/>
                  <a:pt x="914536" y="1706889"/>
                  <a:pt x="783771" y="1698172"/>
                </a:cubicBezTo>
                <a:cubicBezTo>
                  <a:pt x="717153" y="1675965"/>
                  <a:pt x="778326" y="1693985"/>
                  <a:pt x="664028" y="1676400"/>
                </a:cubicBezTo>
                <a:cubicBezTo>
                  <a:pt x="498979" y="1651007"/>
                  <a:pt x="796501" y="1677973"/>
                  <a:pt x="446314" y="1654629"/>
                </a:cubicBezTo>
                <a:cubicBezTo>
                  <a:pt x="402175" y="1647272"/>
                  <a:pt x="378056" y="1645037"/>
                  <a:pt x="337457" y="1632857"/>
                </a:cubicBezTo>
                <a:cubicBezTo>
                  <a:pt x="315476" y="1626263"/>
                  <a:pt x="293914" y="1618343"/>
                  <a:pt x="272143" y="1611086"/>
                </a:cubicBezTo>
                <a:lnTo>
                  <a:pt x="239485" y="1600200"/>
                </a:lnTo>
                <a:cubicBezTo>
                  <a:pt x="219611" y="1585294"/>
                  <a:pt x="146713" y="1529361"/>
                  <a:pt x="130628" y="1524000"/>
                </a:cubicBezTo>
                <a:lnTo>
                  <a:pt x="32657" y="1513114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олилиния 5"/>
          <p:cNvSpPr/>
          <p:nvPr/>
        </p:nvSpPr>
        <p:spPr>
          <a:xfrm>
            <a:off x="2071670" y="2143116"/>
            <a:ext cx="4127211" cy="1357322"/>
          </a:xfrm>
          <a:custGeom>
            <a:avLst/>
            <a:gdLst>
              <a:gd name="connsiteX0" fmla="*/ 87086 w 4127211"/>
              <a:gd name="connsiteY0" fmla="*/ 653143 h 1066800"/>
              <a:gd name="connsiteX1" fmla="*/ 97972 w 4127211"/>
              <a:gd name="connsiteY1" fmla="*/ 576943 h 1066800"/>
              <a:gd name="connsiteX2" fmla="*/ 141514 w 4127211"/>
              <a:gd name="connsiteY2" fmla="*/ 522514 h 1066800"/>
              <a:gd name="connsiteX3" fmla="*/ 435429 w 4127211"/>
              <a:gd name="connsiteY3" fmla="*/ 489857 h 1066800"/>
              <a:gd name="connsiteX4" fmla="*/ 468086 w 4127211"/>
              <a:gd name="connsiteY4" fmla="*/ 478972 h 1066800"/>
              <a:gd name="connsiteX5" fmla="*/ 609600 w 4127211"/>
              <a:gd name="connsiteY5" fmla="*/ 457200 h 1066800"/>
              <a:gd name="connsiteX6" fmla="*/ 642257 w 4127211"/>
              <a:gd name="connsiteY6" fmla="*/ 446314 h 1066800"/>
              <a:gd name="connsiteX7" fmla="*/ 685800 w 4127211"/>
              <a:gd name="connsiteY7" fmla="*/ 435429 h 1066800"/>
              <a:gd name="connsiteX8" fmla="*/ 718457 w 4127211"/>
              <a:gd name="connsiteY8" fmla="*/ 424543 h 1066800"/>
              <a:gd name="connsiteX9" fmla="*/ 772886 w 4127211"/>
              <a:gd name="connsiteY9" fmla="*/ 413657 h 1066800"/>
              <a:gd name="connsiteX10" fmla="*/ 838200 w 4127211"/>
              <a:gd name="connsiteY10" fmla="*/ 391886 h 1066800"/>
              <a:gd name="connsiteX11" fmla="*/ 859972 w 4127211"/>
              <a:gd name="connsiteY11" fmla="*/ 370114 h 1066800"/>
              <a:gd name="connsiteX12" fmla="*/ 936172 w 4127211"/>
              <a:gd name="connsiteY12" fmla="*/ 337457 h 1066800"/>
              <a:gd name="connsiteX13" fmla="*/ 968829 w 4127211"/>
              <a:gd name="connsiteY13" fmla="*/ 315686 h 1066800"/>
              <a:gd name="connsiteX14" fmla="*/ 990600 w 4127211"/>
              <a:gd name="connsiteY14" fmla="*/ 293914 h 1066800"/>
              <a:gd name="connsiteX15" fmla="*/ 1023257 w 4127211"/>
              <a:gd name="connsiteY15" fmla="*/ 283029 h 1066800"/>
              <a:gd name="connsiteX16" fmla="*/ 1066800 w 4127211"/>
              <a:gd name="connsiteY16" fmla="*/ 228600 h 1066800"/>
              <a:gd name="connsiteX17" fmla="*/ 1088572 w 4127211"/>
              <a:gd name="connsiteY17" fmla="*/ 206829 h 1066800"/>
              <a:gd name="connsiteX18" fmla="*/ 1099457 w 4127211"/>
              <a:gd name="connsiteY18" fmla="*/ 119743 h 1066800"/>
              <a:gd name="connsiteX19" fmla="*/ 1121229 w 4127211"/>
              <a:gd name="connsiteY19" fmla="*/ 97972 h 1066800"/>
              <a:gd name="connsiteX20" fmla="*/ 1164772 w 4127211"/>
              <a:gd name="connsiteY20" fmla="*/ 43543 h 1066800"/>
              <a:gd name="connsiteX21" fmla="*/ 1197429 w 4127211"/>
              <a:gd name="connsiteY21" fmla="*/ 21772 h 1066800"/>
              <a:gd name="connsiteX22" fmla="*/ 1262743 w 4127211"/>
              <a:gd name="connsiteY22" fmla="*/ 0 h 1066800"/>
              <a:gd name="connsiteX23" fmla="*/ 1415143 w 4127211"/>
              <a:gd name="connsiteY23" fmla="*/ 10886 h 1066800"/>
              <a:gd name="connsiteX24" fmla="*/ 1534886 w 4127211"/>
              <a:gd name="connsiteY24" fmla="*/ 32657 h 1066800"/>
              <a:gd name="connsiteX25" fmla="*/ 2100943 w 4127211"/>
              <a:gd name="connsiteY25" fmla="*/ 43543 h 1066800"/>
              <a:gd name="connsiteX26" fmla="*/ 2253343 w 4127211"/>
              <a:gd name="connsiteY26" fmla="*/ 54429 h 1066800"/>
              <a:gd name="connsiteX27" fmla="*/ 2286000 w 4127211"/>
              <a:gd name="connsiteY27" fmla="*/ 65314 h 1066800"/>
              <a:gd name="connsiteX28" fmla="*/ 2634343 w 4127211"/>
              <a:gd name="connsiteY28" fmla="*/ 76200 h 1066800"/>
              <a:gd name="connsiteX29" fmla="*/ 2743200 w 4127211"/>
              <a:gd name="connsiteY29" fmla="*/ 97972 h 1066800"/>
              <a:gd name="connsiteX30" fmla="*/ 2775857 w 4127211"/>
              <a:gd name="connsiteY30" fmla="*/ 108857 h 1066800"/>
              <a:gd name="connsiteX31" fmla="*/ 3058886 w 4127211"/>
              <a:gd name="connsiteY31" fmla="*/ 119743 h 1066800"/>
              <a:gd name="connsiteX32" fmla="*/ 3167743 w 4127211"/>
              <a:gd name="connsiteY32" fmla="*/ 130629 h 1066800"/>
              <a:gd name="connsiteX33" fmla="*/ 3200400 w 4127211"/>
              <a:gd name="connsiteY33" fmla="*/ 141514 h 1066800"/>
              <a:gd name="connsiteX34" fmla="*/ 3265714 w 4127211"/>
              <a:gd name="connsiteY34" fmla="*/ 152400 h 1066800"/>
              <a:gd name="connsiteX35" fmla="*/ 3374572 w 4127211"/>
              <a:gd name="connsiteY35" fmla="*/ 163286 h 1066800"/>
              <a:gd name="connsiteX36" fmla="*/ 3516086 w 4127211"/>
              <a:gd name="connsiteY36" fmla="*/ 185057 h 1066800"/>
              <a:gd name="connsiteX37" fmla="*/ 3559629 w 4127211"/>
              <a:gd name="connsiteY37" fmla="*/ 195943 h 1066800"/>
              <a:gd name="connsiteX38" fmla="*/ 3788229 w 4127211"/>
              <a:gd name="connsiteY38" fmla="*/ 217714 h 1066800"/>
              <a:gd name="connsiteX39" fmla="*/ 3940629 w 4127211"/>
              <a:gd name="connsiteY39" fmla="*/ 239486 h 1066800"/>
              <a:gd name="connsiteX40" fmla="*/ 3973286 w 4127211"/>
              <a:gd name="connsiteY40" fmla="*/ 250372 h 1066800"/>
              <a:gd name="connsiteX41" fmla="*/ 4016829 w 4127211"/>
              <a:gd name="connsiteY41" fmla="*/ 261257 h 1066800"/>
              <a:gd name="connsiteX42" fmla="*/ 4049486 w 4127211"/>
              <a:gd name="connsiteY42" fmla="*/ 272143 h 1066800"/>
              <a:gd name="connsiteX43" fmla="*/ 4114800 w 4127211"/>
              <a:gd name="connsiteY43" fmla="*/ 283029 h 1066800"/>
              <a:gd name="connsiteX44" fmla="*/ 4082143 w 4127211"/>
              <a:gd name="connsiteY44" fmla="*/ 348343 h 1066800"/>
              <a:gd name="connsiteX45" fmla="*/ 4060372 w 4127211"/>
              <a:gd name="connsiteY45" fmla="*/ 381000 h 1066800"/>
              <a:gd name="connsiteX46" fmla="*/ 4038600 w 4127211"/>
              <a:gd name="connsiteY46" fmla="*/ 468086 h 1066800"/>
              <a:gd name="connsiteX47" fmla="*/ 4027714 w 4127211"/>
              <a:gd name="connsiteY47" fmla="*/ 1001486 h 1066800"/>
              <a:gd name="connsiteX48" fmla="*/ 3973286 w 4127211"/>
              <a:gd name="connsiteY48" fmla="*/ 1045029 h 1066800"/>
              <a:gd name="connsiteX49" fmla="*/ 3722914 w 4127211"/>
              <a:gd name="connsiteY49" fmla="*/ 1034143 h 1066800"/>
              <a:gd name="connsiteX50" fmla="*/ 3712029 w 4127211"/>
              <a:gd name="connsiteY50" fmla="*/ 957943 h 1066800"/>
              <a:gd name="connsiteX51" fmla="*/ 3690257 w 4127211"/>
              <a:gd name="connsiteY51" fmla="*/ 859972 h 1066800"/>
              <a:gd name="connsiteX52" fmla="*/ 3646714 w 4127211"/>
              <a:gd name="connsiteY52" fmla="*/ 794657 h 1066800"/>
              <a:gd name="connsiteX53" fmla="*/ 3624943 w 4127211"/>
              <a:gd name="connsiteY53" fmla="*/ 762000 h 1066800"/>
              <a:gd name="connsiteX54" fmla="*/ 3592286 w 4127211"/>
              <a:gd name="connsiteY54" fmla="*/ 740229 h 1066800"/>
              <a:gd name="connsiteX55" fmla="*/ 3570514 w 4127211"/>
              <a:gd name="connsiteY55" fmla="*/ 707572 h 1066800"/>
              <a:gd name="connsiteX56" fmla="*/ 3537857 w 4127211"/>
              <a:gd name="connsiteY56" fmla="*/ 696686 h 1066800"/>
              <a:gd name="connsiteX57" fmla="*/ 3461657 w 4127211"/>
              <a:gd name="connsiteY57" fmla="*/ 664029 h 1066800"/>
              <a:gd name="connsiteX58" fmla="*/ 3276600 w 4127211"/>
              <a:gd name="connsiteY58" fmla="*/ 674914 h 1066800"/>
              <a:gd name="connsiteX59" fmla="*/ 3254829 w 4127211"/>
              <a:gd name="connsiteY59" fmla="*/ 740229 h 1066800"/>
              <a:gd name="connsiteX60" fmla="*/ 3233057 w 4127211"/>
              <a:gd name="connsiteY60" fmla="*/ 772886 h 1066800"/>
              <a:gd name="connsiteX61" fmla="*/ 3200400 w 4127211"/>
              <a:gd name="connsiteY61" fmla="*/ 870857 h 1066800"/>
              <a:gd name="connsiteX62" fmla="*/ 3189514 w 4127211"/>
              <a:gd name="connsiteY62" fmla="*/ 903514 h 1066800"/>
              <a:gd name="connsiteX63" fmla="*/ 3167743 w 4127211"/>
              <a:gd name="connsiteY63" fmla="*/ 936172 h 1066800"/>
              <a:gd name="connsiteX64" fmla="*/ 3145972 w 4127211"/>
              <a:gd name="connsiteY64" fmla="*/ 1001486 h 1066800"/>
              <a:gd name="connsiteX65" fmla="*/ 3135086 w 4127211"/>
              <a:gd name="connsiteY65" fmla="*/ 1034143 h 1066800"/>
              <a:gd name="connsiteX66" fmla="*/ 3113314 w 4127211"/>
              <a:gd name="connsiteY66" fmla="*/ 1066800 h 1066800"/>
              <a:gd name="connsiteX67" fmla="*/ 3080657 w 4127211"/>
              <a:gd name="connsiteY67" fmla="*/ 1045029 h 1066800"/>
              <a:gd name="connsiteX68" fmla="*/ 3037114 w 4127211"/>
              <a:gd name="connsiteY68" fmla="*/ 1001486 h 1066800"/>
              <a:gd name="connsiteX69" fmla="*/ 3015343 w 4127211"/>
              <a:gd name="connsiteY69" fmla="*/ 979714 h 1066800"/>
              <a:gd name="connsiteX70" fmla="*/ 2982686 w 4127211"/>
              <a:gd name="connsiteY70" fmla="*/ 957943 h 1066800"/>
              <a:gd name="connsiteX71" fmla="*/ 2960914 w 4127211"/>
              <a:gd name="connsiteY71" fmla="*/ 936172 h 1066800"/>
              <a:gd name="connsiteX72" fmla="*/ 2895600 w 4127211"/>
              <a:gd name="connsiteY72" fmla="*/ 914400 h 1066800"/>
              <a:gd name="connsiteX73" fmla="*/ 2743200 w 4127211"/>
              <a:gd name="connsiteY73" fmla="*/ 892629 h 1066800"/>
              <a:gd name="connsiteX74" fmla="*/ 2405743 w 4127211"/>
              <a:gd name="connsiteY74" fmla="*/ 870857 h 1066800"/>
              <a:gd name="connsiteX75" fmla="*/ 2296886 w 4127211"/>
              <a:gd name="connsiteY75" fmla="*/ 849086 h 1066800"/>
              <a:gd name="connsiteX76" fmla="*/ 2220686 w 4127211"/>
              <a:gd name="connsiteY76" fmla="*/ 827314 h 1066800"/>
              <a:gd name="connsiteX77" fmla="*/ 2155372 w 4127211"/>
              <a:gd name="connsiteY77" fmla="*/ 816429 h 1066800"/>
              <a:gd name="connsiteX78" fmla="*/ 1262743 w 4127211"/>
              <a:gd name="connsiteY78" fmla="*/ 805543 h 1066800"/>
              <a:gd name="connsiteX79" fmla="*/ 1164772 w 4127211"/>
              <a:gd name="connsiteY79" fmla="*/ 762000 h 1066800"/>
              <a:gd name="connsiteX80" fmla="*/ 1132114 w 4127211"/>
              <a:gd name="connsiteY80" fmla="*/ 751114 h 1066800"/>
              <a:gd name="connsiteX81" fmla="*/ 1099457 w 4127211"/>
              <a:gd name="connsiteY81" fmla="*/ 729343 h 1066800"/>
              <a:gd name="connsiteX82" fmla="*/ 1012372 w 4127211"/>
              <a:gd name="connsiteY82" fmla="*/ 707572 h 1066800"/>
              <a:gd name="connsiteX83" fmla="*/ 968829 w 4127211"/>
              <a:gd name="connsiteY83" fmla="*/ 696686 h 1066800"/>
              <a:gd name="connsiteX84" fmla="*/ 925286 w 4127211"/>
              <a:gd name="connsiteY84" fmla="*/ 674914 h 1066800"/>
              <a:gd name="connsiteX85" fmla="*/ 794657 w 4127211"/>
              <a:gd name="connsiteY85" fmla="*/ 653143 h 1066800"/>
              <a:gd name="connsiteX86" fmla="*/ 685800 w 4127211"/>
              <a:gd name="connsiteY86" fmla="*/ 631372 h 1066800"/>
              <a:gd name="connsiteX87" fmla="*/ 620486 w 4127211"/>
              <a:gd name="connsiteY87" fmla="*/ 620486 h 1066800"/>
              <a:gd name="connsiteX88" fmla="*/ 87086 w 4127211"/>
              <a:gd name="connsiteY88" fmla="*/ 653143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4127211" h="1066800">
                <a:moveTo>
                  <a:pt x="87086" y="653143"/>
                </a:moveTo>
                <a:cubicBezTo>
                  <a:pt x="0" y="645886"/>
                  <a:pt x="90599" y="601519"/>
                  <a:pt x="97972" y="576943"/>
                </a:cubicBezTo>
                <a:cubicBezTo>
                  <a:pt x="100686" y="567895"/>
                  <a:pt x="129908" y="528317"/>
                  <a:pt x="141514" y="522514"/>
                </a:cubicBezTo>
                <a:cubicBezTo>
                  <a:pt x="228471" y="479036"/>
                  <a:pt x="352539" y="493804"/>
                  <a:pt x="435429" y="489857"/>
                </a:cubicBezTo>
                <a:cubicBezTo>
                  <a:pt x="446315" y="486229"/>
                  <a:pt x="456834" y="481222"/>
                  <a:pt x="468086" y="478972"/>
                </a:cubicBezTo>
                <a:cubicBezTo>
                  <a:pt x="554860" y="461617"/>
                  <a:pt x="528677" y="475183"/>
                  <a:pt x="609600" y="457200"/>
                </a:cubicBezTo>
                <a:cubicBezTo>
                  <a:pt x="620801" y="454711"/>
                  <a:pt x="631224" y="449466"/>
                  <a:pt x="642257" y="446314"/>
                </a:cubicBezTo>
                <a:cubicBezTo>
                  <a:pt x="656642" y="442204"/>
                  <a:pt x="671415" y="439539"/>
                  <a:pt x="685800" y="435429"/>
                </a:cubicBezTo>
                <a:cubicBezTo>
                  <a:pt x="696833" y="432277"/>
                  <a:pt x="707325" y="427326"/>
                  <a:pt x="718457" y="424543"/>
                </a:cubicBezTo>
                <a:cubicBezTo>
                  <a:pt x="736407" y="420055"/>
                  <a:pt x="755036" y="418525"/>
                  <a:pt x="772886" y="413657"/>
                </a:cubicBezTo>
                <a:cubicBezTo>
                  <a:pt x="795026" y="407619"/>
                  <a:pt x="838200" y="391886"/>
                  <a:pt x="838200" y="391886"/>
                </a:cubicBezTo>
                <a:cubicBezTo>
                  <a:pt x="845457" y="384629"/>
                  <a:pt x="851432" y="375807"/>
                  <a:pt x="859972" y="370114"/>
                </a:cubicBezTo>
                <a:cubicBezTo>
                  <a:pt x="927919" y="324815"/>
                  <a:pt x="878119" y="366483"/>
                  <a:pt x="936172" y="337457"/>
                </a:cubicBezTo>
                <a:cubicBezTo>
                  <a:pt x="947874" y="331606"/>
                  <a:pt x="958613" y="323859"/>
                  <a:pt x="968829" y="315686"/>
                </a:cubicBezTo>
                <a:cubicBezTo>
                  <a:pt x="976843" y="309275"/>
                  <a:pt x="981799" y="299194"/>
                  <a:pt x="990600" y="293914"/>
                </a:cubicBezTo>
                <a:cubicBezTo>
                  <a:pt x="1000439" y="288010"/>
                  <a:pt x="1012371" y="286657"/>
                  <a:pt x="1023257" y="283029"/>
                </a:cubicBezTo>
                <a:cubicBezTo>
                  <a:pt x="1075830" y="230456"/>
                  <a:pt x="1011866" y="297267"/>
                  <a:pt x="1066800" y="228600"/>
                </a:cubicBezTo>
                <a:cubicBezTo>
                  <a:pt x="1073211" y="220586"/>
                  <a:pt x="1081315" y="214086"/>
                  <a:pt x="1088572" y="206829"/>
                </a:cubicBezTo>
                <a:cubicBezTo>
                  <a:pt x="1092200" y="177800"/>
                  <a:pt x="1091051" y="147764"/>
                  <a:pt x="1099457" y="119743"/>
                </a:cubicBezTo>
                <a:cubicBezTo>
                  <a:pt x="1102406" y="109913"/>
                  <a:pt x="1114818" y="105986"/>
                  <a:pt x="1121229" y="97972"/>
                </a:cubicBezTo>
                <a:cubicBezTo>
                  <a:pt x="1146380" y="66533"/>
                  <a:pt x="1135563" y="66910"/>
                  <a:pt x="1164772" y="43543"/>
                </a:cubicBezTo>
                <a:cubicBezTo>
                  <a:pt x="1174988" y="35370"/>
                  <a:pt x="1185474" y="27085"/>
                  <a:pt x="1197429" y="21772"/>
                </a:cubicBezTo>
                <a:cubicBezTo>
                  <a:pt x="1218400" y="12451"/>
                  <a:pt x="1262743" y="0"/>
                  <a:pt x="1262743" y="0"/>
                </a:cubicBezTo>
                <a:cubicBezTo>
                  <a:pt x="1313543" y="3629"/>
                  <a:pt x="1364562" y="4935"/>
                  <a:pt x="1415143" y="10886"/>
                </a:cubicBezTo>
                <a:cubicBezTo>
                  <a:pt x="1588102" y="31235"/>
                  <a:pt x="1149468" y="19810"/>
                  <a:pt x="1534886" y="32657"/>
                </a:cubicBezTo>
                <a:cubicBezTo>
                  <a:pt x="1723502" y="38944"/>
                  <a:pt x="1912257" y="39914"/>
                  <a:pt x="2100943" y="43543"/>
                </a:cubicBezTo>
                <a:cubicBezTo>
                  <a:pt x="2151743" y="47172"/>
                  <a:pt x="2202762" y="48478"/>
                  <a:pt x="2253343" y="54429"/>
                </a:cubicBezTo>
                <a:cubicBezTo>
                  <a:pt x="2264739" y="55770"/>
                  <a:pt x="2274544" y="64659"/>
                  <a:pt x="2286000" y="65314"/>
                </a:cubicBezTo>
                <a:cubicBezTo>
                  <a:pt x="2401982" y="71941"/>
                  <a:pt x="2518229" y="72571"/>
                  <a:pt x="2634343" y="76200"/>
                </a:cubicBezTo>
                <a:cubicBezTo>
                  <a:pt x="2807798" y="119565"/>
                  <a:pt x="2503063" y="44609"/>
                  <a:pt x="2743200" y="97972"/>
                </a:cubicBezTo>
                <a:cubicBezTo>
                  <a:pt x="2754401" y="100461"/>
                  <a:pt x="2764410" y="108068"/>
                  <a:pt x="2775857" y="108857"/>
                </a:cubicBezTo>
                <a:cubicBezTo>
                  <a:pt x="2870046" y="115353"/>
                  <a:pt x="2964543" y="116114"/>
                  <a:pt x="3058886" y="119743"/>
                </a:cubicBezTo>
                <a:cubicBezTo>
                  <a:pt x="3095172" y="123372"/>
                  <a:pt x="3131700" y="125084"/>
                  <a:pt x="3167743" y="130629"/>
                </a:cubicBezTo>
                <a:cubicBezTo>
                  <a:pt x="3179084" y="132374"/>
                  <a:pt x="3189199" y="139025"/>
                  <a:pt x="3200400" y="141514"/>
                </a:cubicBezTo>
                <a:cubicBezTo>
                  <a:pt x="3221946" y="146302"/>
                  <a:pt x="3243813" y="149662"/>
                  <a:pt x="3265714" y="152400"/>
                </a:cubicBezTo>
                <a:cubicBezTo>
                  <a:pt x="3301899" y="156923"/>
                  <a:pt x="3338355" y="159025"/>
                  <a:pt x="3374572" y="163286"/>
                </a:cubicBezTo>
                <a:cubicBezTo>
                  <a:pt x="3399951" y="166272"/>
                  <a:pt x="3487977" y="179435"/>
                  <a:pt x="3516086" y="185057"/>
                </a:cubicBezTo>
                <a:cubicBezTo>
                  <a:pt x="3530757" y="187991"/>
                  <a:pt x="3544872" y="193483"/>
                  <a:pt x="3559629" y="195943"/>
                </a:cubicBezTo>
                <a:cubicBezTo>
                  <a:pt x="3631437" y="207911"/>
                  <a:pt x="3718174" y="212326"/>
                  <a:pt x="3788229" y="217714"/>
                </a:cubicBezTo>
                <a:cubicBezTo>
                  <a:pt x="3869150" y="244688"/>
                  <a:pt x="3773685" y="215636"/>
                  <a:pt x="3940629" y="239486"/>
                </a:cubicBezTo>
                <a:cubicBezTo>
                  <a:pt x="3951988" y="241109"/>
                  <a:pt x="3962253" y="247220"/>
                  <a:pt x="3973286" y="250372"/>
                </a:cubicBezTo>
                <a:cubicBezTo>
                  <a:pt x="3987671" y="254482"/>
                  <a:pt x="4002444" y="257147"/>
                  <a:pt x="4016829" y="261257"/>
                </a:cubicBezTo>
                <a:cubicBezTo>
                  <a:pt x="4027862" y="264409"/>
                  <a:pt x="4038285" y="269654"/>
                  <a:pt x="4049486" y="272143"/>
                </a:cubicBezTo>
                <a:cubicBezTo>
                  <a:pt x="4071032" y="276931"/>
                  <a:pt x="4093029" y="279400"/>
                  <a:pt x="4114800" y="283029"/>
                </a:cubicBezTo>
                <a:cubicBezTo>
                  <a:pt x="4052408" y="376619"/>
                  <a:pt x="4127211" y="258206"/>
                  <a:pt x="4082143" y="348343"/>
                </a:cubicBezTo>
                <a:cubicBezTo>
                  <a:pt x="4076292" y="360045"/>
                  <a:pt x="4066223" y="369298"/>
                  <a:pt x="4060372" y="381000"/>
                </a:cubicBezTo>
                <a:cubicBezTo>
                  <a:pt x="4049214" y="403317"/>
                  <a:pt x="4042741" y="447382"/>
                  <a:pt x="4038600" y="468086"/>
                </a:cubicBezTo>
                <a:cubicBezTo>
                  <a:pt x="4034971" y="645886"/>
                  <a:pt x="4037957" y="823944"/>
                  <a:pt x="4027714" y="1001486"/>
                </a:cubicBezTo>
                <a:cubicBezTo>
                  <a:pt x="4025783" y="1034955"/>
                  <a:pt x="3995371" y="1037667"/>
                  <a:pt x="3973286" y="1045029"/>
                </a:cubicBezTo>
                <a:cubicBezTo>
                  <a:pt x="3889829" y="1041400"/>
                  <a:pt x="3802163" y="1060560"/>
                  <a:pt x="3722914" y="1034143"/>
                </a:cubicBezTo>
                <a:cubicBezTo>
                  <a:pt x="3698573" y="1026029"/>
                  <a:pt x="3715930" y="983302"/>
                  <a:pt x="3712029" y="957943"/>
                </a:cubicBezTo>
                <a:cubicBezTo>
                  <a:pt x="3709389" y="940785"/>
                  <a:pt x="3702855" y="882648"/>
                  <a:pt x="3690257" y="859972"/>
                </a:cubicBezTo>
                <a:cubicBezTo>
                  <a:pt x="3677550" y="837099"/>
                  <a:pt x="3661228" y="816429"/>
                  <a:pt x="3646714" y="794657"/>
                </a:cubicBezTo>
                <a:cubicBezTo>
                  <a:pt x="3639457" y="783771"/>
                  <a:pt x="3635829" y="769257"/>
                  <a:pt x="3624943" y="762000"/>
                </a:cubicBezTo>
                <a:lnTo>
                  <a:pt x="3592286" y="740229"/>
                </a:lnTo>
                <a:cubicBezTo>
                  <a:pt x="3585029" y="729343"/>
                  <a:pt x="3580730" y="715745"/>
                  <a:pt x="3570514" y="707572"/>
                </a:cubicBezTo>
                <a:cubicBezTo>
                  <a:pt x="3561554" y="700404"/>
                  <a:pt x="3548120" y="701818"/>
                  <a:pt x="3537857" y="696686"/>
                </a:cubicBezTo>
                <a:cubicBezTo>
                  <a:pt x="3462685" y="659099"/>
                  <a:pt x="3552275" y="686682"/>
                  <a:pt x="3461657" y="664029"/>
                </a:cubicBezTo>
                <a:cubicBezTo>
                  <a:pt x="3399971" y="667657"/>
                  <a:pt x="3334582" y="653552"/>
                  <a:pt x="3276600" y="674914"/>
                </a:cubicBezTo>
                <a:cubicBezTo>
                  <a:pt x="3255066" y="682848"/>
                  <a:pt x="3267559" y="721134"/>
                  <a:pt x="3254829" y="740229"/>
                </a:cubicBezTo>
                <a:lnTo>
                  <a:pt x="3233057" y="772886"/>
                </a:lnTo>
                <a:lnTo>
                  <a:pt x="3200400" y="870857"/>
                </a:lnTo>
                <a:cubicBezTo>
                  <a:pt x="3196771" y="881743"/>
                  <a:pt x="3195879" y="893966"/>
                  <a:pt x="3189514" y="903514"/>
                </a:cubicBezTo>
                <a:cubicBezTo>
                  <a:pt x="3182257" y="914400"/>
                  <a:pt x="3173056" y="924216"/>
                  <a:pt x="3167743" y="936172"/>
                </a:cubicBezTo>
                <a:cubicBezTo>
                  <a:pt x="3158423" y="957143"/>
                  <a:pt x="3153229" y="979715"/>
                  <a:pt x="3145972" y="1001486"/>
                </a:cubicBezTo>
                <a:cubicBezTo>
                  <a:pt x="3142343" y="1012372"/>
                  <a:pt x="3141451" y="1024596"/>
                  <a:pt x="3135086" y="1034143"/>
                </a:cubicBezTo>
                <a:lnTo>
                  <a:pt x="3113314" y="1066800"/>
                </a:lnTo>
                <a:cubicBezTo>
                  <a:pt x="3102428" y="1059543"/>
                  <a:pt x="3090590" y="1053543"/>
                  <a:pt x="3080657" y="1045029"/>
                </a:cubicBezTo>
                <a:cubicBezTo>
                  <a:pt x="3065072" y="1031671"/>
                  <a:pt x="3051628" y="1016000"/>
                  <a:pt x="3037114" y="1001486"/>
                </a:cubicBezTo>
                <a:cubicBezTo>
                  <a:pt x="3029857" y="994229"/>
                  <a:pt x="3023883" y="985407"/>
                  <a:pt x="3015343" y="979714"/>
                </a:cubicBezTo>
                <a:cubicBezTo>
                  <a:pt x="3004457" y="972457"/>
                  <a:pt x="2992902" y="966116"/>
                  <a:pt x="2982686" y="957943"/>
                </a:cubicBezTo>
                <a:cubicBezTo>
                  <a:pt x="2974672" y="951532"/>
                  <a:pt x="2970094" y="940762"/>
                  <a:pt x="2960914" y="936172"/>
                </a:cubicBezTo>
                <a:cubicBezTo>
                  <a:pt x="2940388" y="925909"/>
                  <a:pt x="2917864" y="919966"/>
                  <a:pt x="2895600" y="914400"/>
                </a:cubicBezTo>
                <a:cubicBezTo>
                  <a:pt x="2824380" y="896595"/>
                  <a:pt x="2848174" y="900310"/>
                  <a:pt x="2743200" y="892629"/>
                </a:cubicBezTo>
                <a:lnTo>
                  <a:pt x="2405743" y="870857"/>
                </a:lnTo>
                <a:cubicBezTo>
                  <a:pt x="2369457" y="863600"/>
                  <a:pt x="2331991" y="860788"/>
                  <a:pt x="2296886" y="849086"/>
                </a:cubicBezTo>
                <a:cubicBezTo>
                  <a:pt x="2265762" y="838711"/>
                  <a:pt x="2254856" y="834148"/>
                  <a:pt x="2220686" y="827314"/>
                </a:cubicBezTo>
                <a:cubicBezTo>
                  <a:pt x="2199043" y="822985"/>
                  <a:pt x="2177438" y="816930"/>
                  <a:pt x="2155372" y="816429"/>
                </a:cubicBezTo>
                <a:cubicBezTo>
                  <a:pt x="1857884" y="809668"/>
                  <a:pt x="1560286" y="809172"/>
                  <a:pt x="1262743" y="805543"/>
                </a:cubicBezTo>
                <a:cubicBezTo>
                  <a:pt x="1094240" y="749376"/>
                  <a:pt x="1268275" y="813752"/>
                  <a:pt x="1164772" y="762000"/>
                </a:cubicBezTo>
                <a:cubicBezTo>
                  <a:pt x="1154509" y="756868"/>
                  <a:pt x="1142377" y="756246"/>
                  <a:pt x="1132114" y="751114"/>
                </a:cubicBezTo>
                <a:cubicBezTo>
                  <a:pt x="1120412" y="745263"/>
                  <a:pt x="1111752" y="733814"/>
                  <a:pt x="1099457" y="729343"/>
                </a:cubicBezTo>
                <a:cubicBezTo>
                  <a:pt x="1071337" y="719118"/>
                  <a:pt x="1041400" y="714829"/>
                  <a:pt x="1012372" y="707572"/>
                </a:cubicBezTo>
                <a:cubicBezTo>
                  <a:pt x="997858" y="703943"/>
                  <a:pt x="982211" y="703377"/>
                  <a:pt x="968829" y="696686"/>
                </a:cubicBezTo>
                <a:cubicBezTo>
                  <a:pt x="954315" y="689429"/>
                  <a:pt x="940480" y="680612"/>
                  <a:pt x="925286" y="674914"/>
                </a:cubicBezTo>
                <a:cubicBezTo>
                  <a:pt x="889329" y="661430"/>
                  <a:pt x="826259" y="657093"/>
                  <a:pt x="794657" y="653143"/>
                </a:cubicBezTo>
                <a:cubicBezTo>
                  <a:pt x="735260" y="633343"/>
                  <a:pt x="778723" y="645668"/>
                  <a:pt x="685800" y="631372"/>
                </a:cubicBezTo>
                <a:cubicBezTo>
                  <a:pt x="663985" y="628016"/>
                  <a:pt x="642448" y="622682"/>
                  <a:pt x="620486" y="620486"/>
                </a:cubicBezTo>
                <a:cubicBezTo>
                  <a:pt x="415975" y="600034"/>
                  <a:pt x="174172" y="660400"/>
                  <a:pt x="87086" y="653143"/>
                </a:cubicBezTo>
                <a:close/>
              </a:path>
            </a:pathLst>
          </a:cu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Крест 8"/>
          <p:cNvSpPr>
            <a:spLocks noChangeAspect="1"/>
          </p:cNvSpPr>
          <p:nvPr/>
        </p:nvSpPr>
        <p:spPr>
          <a:xfrm rot="19829560">
            <a:off x="2838298" y="1909611"/>
            <a:ext cx="288000" cy="288000"/>
          </a:xfrm>
          <a:prstGeom prst="plus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Крест 11"/>
          <p:cNvSpPr>
            <a:spLocks noChangeAspect="1"/>
          </p:cNvSpPr>
          <p:nvPr/>
        </p:nvSpPr>
        <p:spPr>
          <a:xfrm rot="19829560">
            <a:off x="695156" y="3124058"/>
            <a:ext cx="288000" cy="288000"/>
          </a:xfrm>
          <a:prstGeom prst="plus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 descr="f00655d81dc5.png"/>
          <p:cNvPicPr>
            <a:picLocks noChangeAspect="1"/>
          </p:cNvPicPr>
          <p:nvPr/>
        </p:nvPicPr>
        <p:blipFill>
          <a:blip r:embed="rId8" cstate="email"/>
          <a:srcRect/>
          <a:stretch>
            <a:fillRect/>
          </a:stretch>
        </p:blipFill>
        <p:spPr>
          <a:xfrm>
            <a:off x="7143768" y="3071810"/>
            <a:ext cx="1785950" cy="1643074"/>
          </a:xfrm>
          <a:prstGeom prst="rect">
            <a:avLst/>
          </a:prstGeom>
        </p:spPr>
      </p:pic>
      <p:pic>
        <p:nvPicPr>
          <p:cNvPr id="14" name="Рисунок 13" descr="f00655d81dc5.png"/>
          <p:cNvPicPr>
            <a:picLocks noChangeAspect="1"/>
          </p:cNvPicPr>
          <p:nvPr/>
        </p:nvPicPr>
        <p:blipFill>
          <a:blip r:embed="rId9" cstate="email"/>
          <a:srcRect/>
          <a:stretch>
            <a:fillRect/>
          </a:stretch>
        </p:blipFill>
        <p:spPr>
          <a:xfrm>
            <a:off x="7286644" y="4214818"/>
            <a:ext cx="1714512" cy="1071570"/>
          </a:xfrm>
          <a:prstGeom prst="rect">
            <a:avLst/>
          </a:prstGeom>
        </p:spPr>
      </p:pic>
      <p:pic>
        <p:nvPicPr>
          <p:cNvPr id="15" name="Рисунок 14" descr="f00655d81dc5.png"/>
          <p:cNvPicPr>
            <a:picLocks noChangeAspect="1"/>
          </p:cNvPicPr>
          <p:nvPr/>
        </p:nvPicPr>
        <p:blipFill>
          <a:blip r:embed="rId10" cstate="email"/>
          <a:srcRect/>
          <a:stretch>
            <a:fillRect/>
          </a:stretch>
        </p:blipFill>
        <p:spPr>
          <a:xfrm>
            <a:off x="7929586" y="1785926"/>
            <a:ext cx="732553" cy="900000"/>
          </a:xfrm>
          <a:prstGeom prst="rect">
            <a:avLst/>
          </a:prstGeom>
        </p:spPr>
      </p:pic>
      <p:pic>
        <p:nvPicPr>
          <p:cNvPr id="16" name="~PP3893.WAV">
            <a:hlinkClick r:id="" action="ppaction://media"/>
          </p:cNvPr>
          <p:cNvPicPr>
            <a:picLocks noRot="1" noChangeAspect="1"/>
          </p:cNvPicPr>
          <p:nvPr>
            <a:wavAudioFile r:embed="rId1" name="~PP3893.WAV"/>
          </p:nvPr>
        </p:nvPicPr>
        <p:blipFill>
          <a:blip r:embed="rId11" cstate="email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57224" y="5214950"/>
            <a:ext cx="70723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Обожгли носы и щёки.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С фейерверком шутки плохи!</a:t>
            </a:r>
          </a:p>
          <a:p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7" grpId="0"/>
      <p:bldP spid="17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http://www.icstrvl.ru/data/2010/04/30/1094135584/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Picture 4" descr="D:\MD\сценарии\авто\avto\94MUSTA2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rot="165675">
            <a:off x="1953154" y="3711363"/>
            <a:ext cx="2851200" cy="1080000"/>
          </a:xfrm>
          <a:prstGeom prst="rect">
            <a:avLst/>
          </a:prstGeom>
          <a:noFill/>
        </p:spPr>
      </p:pic>
      <p:pic>
        <p:nvPicPr>
          <p:cNvPr id="36" name="Picture 6" descr="C:\Documents and Settings\Кирилл\Рабочий стол\МАМА\анимация\жошрп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9124" y="3929066"/>
            <a:ext cx="449330" cy="1620000"/>
          </a:xfrm>
          <a:prstGeom prst="rect">
            <a:avLst/>
          </a:prstGeom>
          <a:noFill/>
        </p:spPr>
      </p:pic>
      <p:pic>
        <p:nvPicPr>
          <p:cNvPr id="5" name="Рисунок 4" descr="post-41192-123128574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034" y="3006000"/>
            <a:ext cx="2568000" cy="3852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 rot="19738140">
            <a:off x="2578110" y="5165543"/>
            <a:ext cx="842698" cy="25729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 descr="post-54068-1217527544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500562" y="3071810"/>
            <a:ext cx="2357454" cy="3240000"/>
          </a:xfrm>
          <a:prstGeom prst="rect">
            <a:avLst/>
          </a:prstGeom>
        </p:spPr>
      </p:pic>
      <p:pic>
        <p:nvPicPr>
          <p:cNvPr id="8" name="Рисунок 7" descr="e269376ef874.png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3071802" y="5072074"/>
            <a:ext cx="359790" cy="432000"/>
          </a:xfrm>
          <a:prstGeom prst="rect">
            <a:avLst/>
          </a:prstGeom>
        </p:spPr>
      </p:pic>
      <p:pic>
        <p:nvPicPr>
          <p:cNvPr id="9" name="Рисунок 8" descr="e269376ef874.png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2714612" y="5214950"/>
            <a:ext cx="359790" cy="432000"/>
          </a:xfrm>
          <a:prstGeom prst="rect">
            <a:avLst/>
          </a:prstGeom>
        </p:spPr>
      </p:pic>
      <p:pic>
        <p:nvPicPr>
          <p:cNvPr id="10" name="Рисунок 9" descr="e269376ef874.png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3071802" y="5500702"/>
            <a:ext cx="359790" cy="432000"/>
          </a:xfrm>
          <a:prstGeom prst="rect">
            <a:avLst/>
          </a:prstGeom>
        </p:spPr>
      </p:pic>
      <p:pic>
        <p:nvPicPr>
          <p:cNvPr id="11" name="Рисунок 10" descr="e269376ef874.png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3286116" y="5286388"/>
            <a:ext cx="359790" cy="432000"/>
          </a:xfrm>
          <a:prstGeom prst="rect">
            <a:avLst/>
          </a:prstGeom>
        </p:spPr>
      </p:pic>
      <p:pic>
        <p:nvPicPr>
          <p:cNvPr id="12" name="Рисунок 11" descr="e269376ef874.png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3357554" y="5643578"/>
            <a:ext cx="359790" cy="432000"/>
          </a:xfrm>
          <a:prstGeom prst="rect">
            <a:avLst/>
          </a:prstGeom>
        </p:spPr>
      </p:pic>
      <p:pic>
        <p:nvPicPr>
          <p:cNvPr id="13" name="Рисунок 12" descr="e269376ef874.png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3500430" y="6000768"/>
            <a:ext cx="359790" cy="432000"/>
          </a:xfrm>
          <a:prstGeom prst="rect">
            <a:avLst/>
          </a:prstGeom>
        </p:spPr>
      </p:pic>
      <p:pic>
        <p:nvPicPr>
          <p:cNvPr id="14" name="Рисунок 13" descr="e269376ef874.png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3714744" y="5715016"/>
            <a:ext cx="359790" cy="432000"/>
          </a:xfrm>
          <a:prstGeom prst="rect">
            <a:avLst/>
          </a:prstGeom>
        </p:spPr>
      </p:pic>
      <p:pic>
        <p:nvPicPr>
          <p:cNvPr id="15" name="Рисунок 14" descr="e269376ef874.png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571472" y="5929330"/>
            <a:ext cx="359790" cy="432000"/>
          </a:xfrm>
          <a:prstGeom prst="rect">
            <a:avLst/>
          </a:prstGeom>
        </p:spPr>
      </p:pic>
      <p:pic>
        <p:nvPicPr>
          <p:cNvPr id="16" name="Рисунок 15" descr="e269376ef874.png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857224" y="5500702"/>
            <a:ext cx="359790" cy="432000"/>
          </a:xfrm>
          <a:prstGeom prst="rect">
            <a:avLst/>
          </a:prstGeom>
        </p:spPr>
      </p:pic>
      <p:pic>
        <p:nvPicPr>
          <p:cNvPr id="17" name="Рисунок 16" descr="e269376ef874.png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4429124" y="6426000"/>
            <a:ext cx="359790" cy="432000"/>
          </a:xfrm>
          <a:prstGeom prst="rect">
            <a:avLst/>
          </a:prstGeom>
        </p:spPr>
      </p:pic>
      <p:pic>
        <p:nvPicPr>
          <p:cNvPr id="18" name="Рисунок 17" descr="e269376ef874.png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6572264" y="4929198"/>
            <a:ext cx="359790" cy="432000"/>
          </a:xfrm>
          <a:prstGeom prst="rect">
            <a:avLst/>
          </a:prstGeom>
        </p:spPr>
      </p:pic>
      <p:pic>
        <p:nvPicPr>
          <p:cNvPr id="19" name="Рисунок 18" descr="e269376ef874.png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7072330" y="4714884"/>
            <a:ext cx="359790" cy="432000"/>
          </a:xfrm>
          <a:prstGeom prst="rect">
            <a:avLst/>
          </a:prstGeom>
        </p:spPr>
      </p:pic>
      <p:pic>
        <p:nvPicPr>
          <p:cNvPr id="20" name="Рисунок 19" descr="e269376ef874.png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428596" y="5143512"/>
            <a:ext cx="359790" cy="432000"/>
          </a:xfrm>
          <a:prstGeom prst="rect">
            <a:avLst/>
          </a:prstGeom>
        </p:spPr>
      </p:pic>
      <p:pic>
        <p:nvPicPr>
          <p:cNvPr id="21" name="Рисунок 20" descr="e269376ef874.png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4357686" y="5857892"/>
            <a:ext cx="359790" cy="432000"/>
          </a:xfrm>
          <a:prstGeom prst="rect">
            <a:avLst/>
          </a:prstGeom>
        </p:spPr>
      </p:pic>
      <p:pic>
        <p:nvPicPr>
          <p:cNvPr id="22" name="Рисунок 21" descr="e269376ef874.png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2000232" y="6286520"/>
            <a:ext cx="359790" cy="432000"/>
          </a:xfrm>
          <a:prstGeom prst="rect">
            <a:avLst/>
          </a:prstGeom>
        </p:spPr>
      </p:pic>
      <p:pic>
        <p:nvPicPr>
          <p:cNvPr id="23" name="Рисунок 22" descr="e269376ef874.png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4929190" y="6215082"/>
            <a:ext cx="359790" cy="432000"/>
          </a:xfrm>
          <a:prstGeom prst="rect">
            <a:avLst/>
          </a:prstGeom>
        </p:spPr>
      </p:pic>
      <p:pic>
        <p:nvPicPr>
          <p:cNvPr id="24" name="Рисунок 23" descr="e269376ef874.png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4643438" y="4857760"/>
            <a:ext cx="359790" cy="432000"/>
          </a:xfrm>
          <a:prstGeom prst="rect">
            <a:avLst/>
          </a:prstGeom>
        </p:spPr>
      </p:pic>
      <p:pic>
        <p:nvPicPr>
          <p:cNvPr id="25" name="Рисунок 24" descr="e269376ef874.png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5643570" y="5857892"/>
            <a:ext cx="359790" cy="432000"/>
          </a:xfrm>
          <a:prstGeom prst="rect">
            <a:avLst/>
          </a:prstGeom>
        </p:spPr>
      </p:pic>
      <p:pic>
        <p:nvPicPr>
          <p:cNvPr id="26" name="Рисунок 25" descr="e269376ef874.png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7786710" y="5572140"/>
            <a:ext cx="359790" cy="432000"/>
          </a:xfrm>
          <a:prstGeom prst="rect">
            <a:avLst/>
          </a:prstGeom>
        </p:spPr>
      </p:pic>
      <p:pic>
        <p:nvPicPr>
          <p:cNvPr id="27" name="Рисунок 26" descr="e269376ef874.png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3786182" y="5286388"/>
            <a:ext cx="359790" cy="432000"/>
          </a:xfrm>
          <a:prstGeom prst="rect">
            <a:avLst/>
          </a:prstGeom>
        </p:spPr>
      </p:pic>
      <p:pic>
        <p:nvPicPr>
          <p:cNvPr id="28" name="Рисунок 27" descr="спичка.png"/>
          <p:cNvPicPr>
            <a:picLocks noChangeAspect="1"/>
          </p:cNvPicPr>
          <p:nvPr/>
        </p:nvPicPr>
        <p:blipFill>
          <a:blip r:embed="rId9" cstate="email"/>
          <a:srcRect/>
          <a:stretch>
            <a:fillRect/>
          </a:stretch>
        </p:blipFill>
        <p:spPr>
          <a:xfrm flipH="1">
            <a:off x="2928926" y="3643314"/>
            <a:ext cx="536760" cy="1224000"/>
          </a:xfrm>
          <a:prstGeom prst="rect">
            <a:avLst/>
          </a:prstGeom>
        </p:spPr>
      </p:pic>
      <p:pic>
        <p:nvPicPr>
          <p:cNvPr id="29" name="Рисунок 28" descr="103.gi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57554" y="2143116"/>
            <a:ext cx="1368000" cy="2439570"/>
          </a:xfrm>
          <a:prstGeom prst="rect">
            <a:avLst/>
          </a:prstGeom>
        </p:spPr>
      </p:pic>
      <p:pic>
        <p:nvPicPr>
          <p:cNvPr id="30" name="Рисунок 29" descr="103.gi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57554" y="1500174"/>
            <a:ext cx="1368000" cy="2439570"/>
          </a:xfrm>
          <a:prstGeom prst="rect">
            <a:avLst/>
          </a:prstGeom>
        </p:spPr>
      </p:pic>
      <p:pic>
        <p:nvPicPr>
          <p:cNvPr id="31" name="Picture 6" descr="C:\Documents and Settings\Кирилл\Рабочий стол\МАМА\анимация\жошрп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14678" y="4857760"/>
            <a:ext cx="449330" cy="1620000"/>
          </a:xfrm>
          <a:prstGeom prst="rect">
            <a:avLst/>
          </a:prstGeom>
          <a:noFill/>
        </p:spPr>
      </p:pic>
      <p:pic>
        <p:nvPicPr>
          <p:cNvPr id="32" name="Picture 6" descr="C:\Documents and Settings\Кирилл\Рабочий стол\МАМА\анимация\жошрп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868" y="4714884"/>
            <a:ext cx="449330" cy="1620000"/>
          </a:xfrm>
          <a:prstGeom prst="rect">
            <a:avLst/>
          </a:prstGeom>
          <a:noFill/>
        </p:spPr>
      </p:pic>
      <p:pic>
        <p:nvPicPr>
          <p:cNvPr id="33" name="Picture 6" descr="C:\Documents and Settings\Кирилл\Рабочий стол\МАМА\анимация\жошрп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9058" y="4643446"/>
            <a:ext cx="449330" cy="1620000"/>
          </a:xfrm>
          <a:prstGeom prst="rect">
            <a:avLst/>
          </a:prstGeom>
          <a:noFill/>
        </p:spPr>
      </p:pic>
      <p:pic>
        <p:nvPicPr>
          <p:cNvPr id="34" name="Picture 6" descr="C:\Documents and Settings\Кирилл\Рабочий стол\МАМА\анимация\жошрп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4810" y="4429132"/>
            <a:ext cx="449330" cy="1620000"/>
          </a:xfrm>
          <a:prstGeom prst="rect">
            <a:avLst/>
          </a:prstGeom>
          <a:noFill/>
        </p:spPr>
      </p:pic>
      <p:pic>
        <p:nvPicPr>
          <p:cNvPr id="35" name="Picture 6" descr="C:\Documents and Settings\Кирилл\Рабочий стол\МАМА\анимация\жошрп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4357694"/>
            <a:ext cx="449330" cy="1620000"/>
          </a:xfrm>
          <a:prstGeom prst="rect">
            <a:avLst/>
          </a:prstGeom>
          <a:noFill/>
        </p:spPr>
      </p:pic>
      <p:pic>
        <p:nvPicPr>
          <p:cNvPr id="37" name="Picture 6" descr="C:\Documents and Settings\Кирилл\Рабочий стол\МАМА\анимация\жошрп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43372" y="3786190"/>
            <a:ext cx="369450" cy="1332000"/>
          </a:xfrm>
          <a:prstGeom prst="rect">
            <a:avLst/>
          </a:prstGeom>
          <a:noFill/>
        </p:spPr>
      </p:pic>
      <p:pic>
        <p:nvPicPr>
          <p:cNvPr id="41" name="~PP1198.WAV">
            <a:hlinkClick r:id="" action="ppaction://media"/>
          </p:cNvPr>
          <p:cNvPicPr>
            <a:picLocks noRot="1" noChangeAspect="1"/>
          </p:cNvPicPr>
          <p:nvPr>
            <a:wavAudioFile r:embed="rId1" name="~PP1198.WAV"/>
          </p:nvPr>
        </p:nvPicPr>
        <p:blipFill>
          <a:blip r:embed="rId11" cstate="email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  <p:pic>
        <p:nvPicPr>
          <p:cNvPr id="42" name="Picture 7" descr="img046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286512" y="0"/>
            <a:ext cx="2857488" cy="3286123"/>
          </a:xfrm>
          <a:prstGeom prst="rect">
            <a:avLst/>
          </a:prstGeom>
          <a:noFill/>
        </p:spPr>
      </p:pic>
      <p:sp>
        <p:nvSpPr>
          <p:cNvPr id="43" name="TextBox 42"/>
          <p:cNvSpPr txBox="1"/>
          <p:nvPr/>
        </p:nvSpPr>
        <p:spPr>
          <a:xfrm>
            <a:off x="642910" y="142852"/>
            <a:ext cx="600079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FF00"/>
                </a:solidFill>
              </a:rPr>
              <a:t>Нельзя бросать в огонь пустые баночки и флаконы от бытовых химических веществ, особенно аэрозоли – это опасно для жизни. Не поджигайте тополиный пух и сухую траву!</a:t>
            </a:r>
            <a:endParaRPr lang="ru-RU" sz="28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xit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2500"/>
                            </p:stCondLst>
                            <p:childTnLst>
                              <p:par>
                                <p:cTn id="49" presetID="21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50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>
                                      <p:cBhvr>
                                        <p:cTn id="51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>
                                      <p:cBhvr>
                                        <p:cTn id="52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000"/>
                            </p:stCondLst>
                            <p:childTnLst>
                              <p:par>
                                <p:cTn id="5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5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Лена\Фоны\сказ.фоны\02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24000" y="0"/>
            <a:ext cx="9168000" cy="6876000"/>
          </a:xfrm>
          <a:prstGeom prst="rect">
            <a:avLst/>
          </a:prstGeom>
          <a:noFill/>
        </p:spPr>
      </p:pic>
      <p:pic>
        <p:nvPicPr>
          <p:cNvPr id="3" name="Picture 6" descr="C:\Documents and Settings\Кирилл\Рабочий стол\МАМА\анимация\жошрп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5643578"/>
            <a:ext cx="369450" cy="1332000"/>
          </a:xfrm>
          <a:prstGeom prst="rect">
            <a:avLst/>
          </a:prstGeom>
          <a:noFill/>
        </p:spPr>
      </p:pic>
      <p:pic>
        <p:nvPicPr>
          <p:cNvPr id="4" name="Picture 6" descr="C:\Documents and Settings\Кирилл\Рабочий стол\МАМА\анимация\жошрп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4942" y="5643578"/>
            <a:ext cx="369450" cy="1332000"/>
          </a:xfrm>
          <a:prstGeom prst="rect">
            <a:avLst/>
          </a:prstGeom>
          <a:noFill/>
        </p:spPr>
      </p:pic>
      <p:pic>
        <p:nvPicPr>
          <p:cNvPr id="1027" name="Picture 3" descr="C:\Лена\клипарт 2\a6666613d3cb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571604" y="2357430"/>
            <a:ext cx="4437227" cy="2952000"/>
          </a:xfrm>
          <a:prstGeom prst="rect">
            <a:avLst/>
          </a:prstGeom>
          <a:noFill/>
        </p:spPr>
      </p:pic>
      <p:pic>
        <p:nvPicPr>
          <p:cNvPr id="8" name="Picture 6" descr="C:\Documents and Settings\Кирилл\Рабочий стол\МАМА\анимация\жошрп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388" y="4286256"/>
            <a:ext cx="583764" cy="1643074"/>
          </a:xfrm>
          <a:prstGeom prst="rect">
            <a:avLst/>
          </a:prstGeom>
          <a:noFill/>
        </p:spPr>
      </p:pic>
      <p:pic>
        <p:nvPicPr>
          <p:cNvPr id="9" name="Picture 6" descr="C:\Documents and Settings\Кирилл\Рабочий стол\МАМА\анимация\жошрп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6" y="4929198"/>
            <a:ext cx="512326" cy="1500198"/>
          </a:xfrm>
          <a:prstGeom prst="rect">
            <a:avLst/>
          </a:prstGeom>
          <a:noFill/>
        </p:spPr>
      </p:pic>
      <p:pic>
        <p:nvPicPr>
          <p:cNvPr id="10" name="Picture 6" descr="C:\Documents and Settings\Кирилл\Рабочий стол\МАМА\анимация\жошрп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01024" y="3643314"/>
            <a:ext cx="714380" cy="1500198"/>
          </a:xfrm>
          <a:prstGeom prst="rect">
            <a:avLst/>
          </a:prstGeom>
          <a:noFill/>
        </p:spPr>
      </p:pic>
      <p:pic>
        <p:nvPicPr>
          <p:cNvPr id="1029" name="Picture 5" descr="C:\Лена\136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14810" y="214290"/>
            <a:ext cx="1571636" cy="2114560"/>
          </a:xfrm>
          <a:prstGeom prst="rect">
            <a:avLst/>
          </a:prstGeom>
          <a:noFill/>
        </p:spPr>
      </p:pic>
      <p:pic>
        <p:nvPicPr>
          <p:cNvPr id="1030" name="Picture 6" descr="C:\Лена\136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43108" y="142852"/>
            <a:ext cx="2071702" cy="2185974"/>
          </a:xfrm>
          <a:prstGeom prst="rect">
            <a:avLst/>
          </a:prstGeom>
          <a:noFill/>
        </p:spPr>
      </p:pic>
      <p:pic>
        <p:nvPicPr>
          <p:cNvPr id="1031" name="Picture 7" descr="C:\Лена\136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2428868"/>
            <a:ext cx="1643042" cy="3114692"/>
          </a:xfrm>
          <a:prstGeom prst="rect">
            <a:avLst/>
          </a:prstGeom>
          <a:noFill/>
        </p:spPr>
      </p:pic>
      <p:pic>
        <p:nvPicPr>
          <p:cNvPr id="16" name="Рисунок 15" descr="103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42908" y="571480"/>
            <a:ext cx="2571736" cy="3368264"/>
          </a:xfrm>
          <a:prstGeom prst="rect">
            <a:avLst/>
          </a:prstGeom>
        </p:spPr>
      </p:pic>
      <p:pic>
        <p:nvPicPr>
          <p:cNvPr id="18" name="Рисунок 17" descr="103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71736" y="2214554"/>
            <a:ext cx="2571736" cy="3368264"/>
          </a:xfrm>
          <a:prstGeom prst="rect">
            <a:avLst/>
          </a:prstGeom>
        </p:spPr>
      </p:pic>
      <p:pic>
        <p:nvPicPr>
          <p:cNvPr id="19" name="Рисунок 18" descr="103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5786" y="3643314"/>
            <a:ext cx="2571736" cy="3368264"/>
          </a:xfrm>
          <a:prstGeom prst="rect">
            <a:avLst/>
          </a:prstGeom>
        </p:spPr>
      </p:pic>
      <p:pic>
        <p:nvPicPr>
          <p:cNvPr id="20" name="Рисунок 19" descr="103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00694" y="928670"/>
            <a:ext cx="2571736" cy="3643338"/>
          </a:xfrm>
          <a:prstGeom prst="rect">
            <a:avLst/>
          </a:prstGeom>
        </p:spPr>
      </p:pic>
      <p:pic>
        <p:nvPicPr>
          <p:cNvPr id="23" name="~PP243.WAV">
            <a:hlinkClick r:id="" action="ppaction://media"/>
          </p:cNvPr>
          <p:cNvPicPr>
            <a:picLocks noRot="1" noChangeAspect="1"/>
          </p:cNvPicPr>
          <p:nvPr>
            <a:wavAudioFile r:embed="rId1" name="~PP243.WAV"/>
          </p:nvPr>
        </p:nvPicPr>
        <p:blipFill>
          <a:blip r:embed="rId8" cstate="email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42911" y="142852"/>
            <a:ext cx="82153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/>
              <a:t>Не играйте с огнем!</a:t>
            </a:r>
            <a:r>
              <a:rPr lang="ru-RU" sz="4800" b="1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  <a:p>
            <a:pPr algn="ctr"/>
            <a:r>
              <a:rPr lang="ru-RU" sz="4800" b="1" dirty="0" smtClean="0"/>
              <a:t>Не разжигайте </a:t>
            </a:r>
          </a:p>
          <a:p>
            <a:pPr algn="ctr"/>
            <a:r>
              <a:rPr lang="ru-RU" sz="4800" b="1" dirty="0" smtClean="0"/>
              <a:t>костер в лесу</a:t>
            </a:r>
            <a:r>
              <a:rPr lang="ru-RU" sz="4000" b="1" dirty="0" smtClean="0"/>
              <a:t>!</a:t>
            </a:r>
            <a:endParaRPr lang="ru-RU" sz="4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xit" presetSubtype="8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1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3500"/>
                            </p:stCondLst>
                            <p:childTnLst>
                              <p:par>
                                <p:cTn id="46" presetID="21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47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>
                                      <p:cBhvr>
                                        <p:cTn id="48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>
                                      <p:cBhvr>
                                        <p:cTn id="49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4000"/>
                            </p:stCondLst>
                            <p:childTnLst>
                              <p:par>
                                <p:cTn id="52" presetID="21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53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>
                                      <p:cBhvr>
                                        <p:cTn id="54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>
                                      <p:cBhvr>
                                        <p:cTn id="55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4500"/>
                            </p:stCondLst>
                            <p:childTnLst>
                              <p:par>
                                <p:cTn id="58" presetID="21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59" dur="5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>
                                      <p:cBhvr>
                                        <p:cTn id="60" dur="5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>
                                      <p:cBhvr>
                                        <p:cTn id="61" dur="5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0"/>
                            </p:stCondLst>
                            <p:childTnLst>
                              <p:par>
                                <p:cTn id="6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7000"/>
                            </p:stCondLst>
                            <p:childTnLst>
                              <p:par>
                                <p:cTn id="6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8" dur="20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9000"/>
                            </p:stCondLst>
                            <p:childTnLst>
                              <p:par>
                                <p:cTn id="7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1" dur="20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Documents and Settings\Computer\Мои документы\Мои рисунки\Разное\2mez789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429256" y="285728"/>
            <a:ext cx="307183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FFFF00"/>
                </a:solidFill>
              </a:rPr>
              <a:t>ОГОНЬ – ЭТО ДРУГ!!!</a:t>
            </a:r>
            <a:endParaRPr lang="ru-RU" sz="6000" b="1" dirty="0">
              <a:solidFill>
                <a:srgbClr val="FFFF00"/>
              </a:solidFill>
            </a:endParaRPr>
          </a:p>
        </p:txBody>
      </p:sp>
      <p:pic>
        <p:nvPicPr>
          <p:cNvPr id="5" name="Picture 5" descr="0_1dcf1_3873e3f7_X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71472" y="285728"/>
            <a:ext cx="3960813" cy="2786082"/>
          </a:xfrm>
          <a:prstGeom prst="rect">
            <a:avLst/>
          </a:prstGeom>
          <a:noFill/>
          <a:ln w="19050">
            <a:solidFill>
              <a:schemeClr val="hlink"/>
            </a:solidFill>
          </a:ln>
        </p:spPr>
      </p:pic>
      <p:pic>
        <p:nvPicPr>
          <p:cNvPr id="6" name="Picture 6" descr="0_92a5_23a5a7ca_X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643438" y="3286124"/>
            <a:ext cx="4032250" cy="2928958"/>
          </a:xfrm>
          <a:prstGeom prst="rect">
            <a:avLst/>
          </a:prstGeom>
          <a:noFill/>
          <a:ln w="19050">
            <a:solidFill>
              <a:schemeClr val="hlink"/>
            </a:solidFill>
          </a:ln>
        </p:spPr>
      </p:pic>
      <p:pic>
        <p:nvPicPr>
          <p:cNvPr id="7" name="Picture 4" descr="0_21a1c_6da08dbc_XL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714876" y="357166"/>
            <a:ext cx="4032250" cy="2500330"/>
          </a:xfrm>
          <a:prstGeom prst="rect">
            <a:avLst/>
          </a:prstGeom>
          <a:noFill/>
          <a:ln w="19050">
            <a:solidFill>
              <a:schemeClr val="hlink"/>
            </a:solidFill>
          </a:ln>
        </p:spPr>
      </p:pic>
      <p:pic>
        <p:nvPicPr>
          <p:cNvPr id="8" name="Picture 6" descr="img05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910" y="3214686"/>
            <a:ext cx="3671888" cy="3030533"/>
          </a:xfrm>
          <a:prstGeom prst="rect">
            <a:avLst/>
          </a:prstGeom>
          <a:noFill/>
        </p:spPr>
      </p:pic>
      <p:pic>
        <p:nvPicPr>
          <p:cNvPr id="1026" name="Picture 2" descr="http://im2-tub-ru.yandex.net/i?id=254035366-31-72&amp;n=2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1472" y="285728"/>
            <a:ext cx="3929090" cy="2857520"/>
          </a:xfrm>
          <a:prstGeom prst="rect">
            <a:avLst/>
          </a:prstGeom>
          <a:noFill/>
        </p:spPr>
      </p:pic>
      <p:pic>
        <p:nvPicPr>
          <p:cNvPr id="1028" name="Picture 4" descr="http://im5-tub-ru.yandex.net/i?id=644098044-45-72&amp;n=2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714876" y="357166"/>
            <a:ext cx="4000528" cy="2571768"/>
          </a:xfrm>
          <a:prstGeom prst="rect">
            <a:avLst/>
          </a:prstGeom>
          <a:noFill/>
        </p:spPr>
      </p:pic>
      <p:pic>
        <p:nvPicPr>
          <p:cNvPr id="1030" name="Picture 6" descr="http://im2-tub-ru.yandex.net/i?id=127461767-01-72&amp;n=2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71472" y="3143248"/>
            <a:ext cx="3929090" cy="3357586"/>
          </a:xfrm>
          <a:prstGeom prst="rect">
            <a:avLst/>
          </a:prstGeom>
          <a:noFill/>
        </p:spPr>
      </p:pic>
      <p:pic>
        <p:nvPicPr>
          <p:cNvPr id="1032" name="Picture 8" descr="http://im2-tub-ru.yandex.net/i?id=16998135-14-72&amp;n=2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786314" y="3286124"/>
            <a:ext cx="3286148" cy="32147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83" name="Picture 15" descr="E:\Documents and Settings\Computer\Мои документы\Мои рисунки\пожар\corbis-42-3540534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714876" cy="5000636"/>
          </a:xfrm>
          <a:prstGeom prst="rect">
            <a:avLst/>
          </a:prstGeom>
          <a:noFill/>
        </p:spPr>
      </p:pic>
      <p:pic>
        <p:nvPicPr>
          <p:cNvPr id="32770" name="Picture 2" descr="http://im1-tub-ru.yandex.net/i?id=857836878-61-72&amp;n=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4612" y="4714884"/>
            <a:ext cx="1905000" cy="2143116"/>
          </a:xfrm>
          <a:prstGeom prst="rect">
            <a:avLst/>
          </a:prstGeom>
          <a:noFill/>
        </p:spPr>
      </p:pic>
      <p:pic>
        <p:nvPicPr>
          <p:cNvPr id="32772" name="Picture 4" descr="http://d15hdazs8pi0wr.cloudfront.net/3401fcd5cb857963f00062be90d7367d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6" y="1500174"/>
            <a:ext cx="2500330" cy="2214578"/>
          </a:xfrm>
          <a:prstGeom prst="rect">
            <a:avLst/>
          </a:prstGeom>
          <a:noFill/>
        </p:spPr>
      </p:pic>
      <p:pic>
        <p:nvPicPr>
          <p:cNvPr id="32774" name="Picture 6" descr="http://im2-tub-ru.yandex.net/i?id=23117040-66-72&amp;n=2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714884"/>
            <a:ext cx="2690786" cy="2143116"/>
          </a:xfrm>
          <a:prstGeom prst="rect">
            <a:avLst/>
          </a:prstGeom>
          <a:noFill/>
        </p:spPr>
      </p:pic>
      <p:pic>
        <p:nvPicPr>
          <p:cNvPr id="32776" name="Picture 8" descr="http://im4-tub-ru.yandex.net/i?id=329358260-14-72&amp;n=2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00875" y="1428736"/>
            <a:ext cx="2143125" cy="2214578"/>
          </a:xfrm>
          <a:prstGeom prst="rect">
            <a:avLst/>
          </a:prstGeom>
          <a:noFill/>
        </p:spPr>
      </p:pic>
      <p:pic>
        <p:nvPicPr>
          <p:cNvPr id="32778" name="Picture 10" descr="http://im1-tub-ru.yandex.net/i?id=324028250-16-72&amp;n=2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14876" y="0"/>
            <a:ext cx="1495425" cy="1428750"/>
          </a:xfrm>
          <a:prstGeom prst="rect">
            <a:avLst/>
          </a:prstGeom>
          <a:noFill/>
        </p:spPr>
      </p:pic>
      <p:pic>
        <p:nvPicPr>
          <p:cNvPr id="32780" name="Picture 12" descr="http://im1-tub-ru.yandex.net/i?id=387588514-21-72&amp;n=2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215074" y="0"/>
            <a:ext cx="1171575" cy="1428750"/>
          </a:xfrm>
          <a:prstGeom prst="rect">
            <a:avLst/>
          </a:prstGeom>
          <a:noFill/>
        </p:spPr>
      </p:pic>
      <p:pic>
        <p:nvPicPr>
          <p:cNvPr id="32782" name="Picture 14" descr="http://im7-tub-ru.yandex.net/i?id=165412329-32-72&amp;n=2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486650" y="0"/>
            <a:ext cx="1657350" cy="1428750"/>
          </a:xfrm>
          <a:prstGeom prst="rect">
            <a:avLst/>
          </a:prstGeom>
          <a:noFill/>
        </p:spPr>
      </p:pic>
      <p:pic>
        <p:nvPicPr>
          <p:cNvPr id="32787" name="Picture 19" descr="E:\Documents and Settings\Computer\Мои документы\Мои рисунки\пожар\koster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643438" y="3714752"/>
            <a:ext cx="4500562" cy="3143248"/>
          </a:xfrm>
          <a:prstGeom prst="rect">
            <a:avLst/>
          </a:prstGeom>
          <a:noFill/>
        </p:spPr>
      </p:pic>
      <p:pic>
        <p:nvPicPr>
          <p:cNvPr id="32786" name="Picture 18" descr="http://im6-tub-ru.yandex.net/i?id=126003077-29-72&amp;n=21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929322" y="3357562"/>
            <a:ext cx="1428750" cy="1428750"/>
          </a:xfrm>
          <a:prstGeom prst="rect">
            <a:avLst/>
          </a:prstGeom>
          <a:noFill/>
        </p:spPr>
      </p:pic>
      <p:pic>
        <p:nvPicPr>
          <p:cNvPr id="32789" name="Picture 21" descr="http://im6-tub-ru.yandex.net/i?id=423577833-59-72&amp;n=21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857356" y="3857628"/>
            <a:ext cx="1428750" cy="142875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1142976" y="357166"/>
            <a:ext cx="428628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Не играйте с бензином и другими горючими легковоспламеняющимися веществами.</a:t>
            </a:r>
            <a:endParaRPr lang="ru-RU" sz="32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://stat17.privet.ru/lr/091f0ccee32be06d02e2b006827d125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0ee13072b90b.pn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 flipH="1">
            <a:off x="6929454" y="1857364"/>
            <a:ext cx="1445041" cy="3384000"/>
          </a:xfrm>
          <a:prstGeom prst="rect">
            <a:avLst/>
          </a:prstGeom>
        </p:spPr>
      </p:pic>
      <p:pic>
        <p:nvPicPr>
          <p:cNvPr id="2" name="Рисунок 1" descr="61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4876" y="3500438"/>
            <a:ext cx="2376000" cy="2376000"/>
          </a:xfrm>
          <a:prstGeom prst="rect">
            <a:avLst/>
          </a:prstGeom>
        </p:spPr>
      </p:pic>
      <p:pic>
        <p:nvPicPr>
          <p:cNvPr id="4" name="Рисунок 3" descr="индеец.png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>
          <a:xfrm>
            <a:off x="2285984" y="2000240"/>
            <a:ext cx="2686066" cy="3384000"/>
          </a:xfrm>
          <a:prstGeom prst="rect">
            <a:avLst/>
          </a:prstGeom>
        </p:spPr>
      </p:pic>
      <p:pic>
        <p:nvPicPr>
          <p:cNvPr id="5" name="Рисунок 4" descr="b6f7dcbfc359.png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>
          <a:xfrm flipH="1">
            <a:off x="1142976" y="2571744"/>
            <a:ext cx="1760142" cy="3672000"/>
          </a:xfrm>
          <a:prstGeom prst="rect">
            <a:avLst/>
          </a:prstGeom>
        </p:spPr>
      </p:pic>
      <p:pic>
        <p:nvPicPr>
          <p:cNvPr id="10" name="Picture 6" descr="C:\Documents and Settings\Кирилл\Рабочий стол\МАМА\анимация\жошрп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29124" y="5072074"/>
            <a:ext cx="369450" cy="1332000"/>
          </a:xfrm>
          <a:prstGeom prst="rect">
            <a:avLst/>
          </a:prstGeom>
          <a:noFill/>
        </p:spPr>
      </p:pic>
      <p:pic>
        <p:nvPicPr>
          <p:cNvPr id="11" name="Рисунок 10" descr="afed82a6225a.png"/>
          <p:cNvPicPr>
            <a:picLocks noChangeAspect="1"/>
          </p:cNvPicPr>
          <p:nvPr/>
        </p:nvPicPr>
        <p:blipFill>
          <a:blip r:embed="rId8" cstate="email"/>
          <a:srcRect/>
          <a:stretch>
            <a:fillRect/>
          </a:stretch>
        </p:blipFill>
        <p:spPr>
          <a:xfrm>
            <a:off x="1500166" y="4929198"/>
            <a:ext cx="1056241" cy="13320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857224" y="142852"/>
            <a:ext cx="814393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</a:rPr>
              <a:t>НЕ ПОЗВОЛЯЙТЕ ДРУГИМ НАРУШАТЬ ПРАВИЛА ПОЖАРНОЙ </a:t>
            </a:r>
          </a:p>
          <a:p>
            <a:pPr algn="ctr"/>
            <a:r>
              <a:rPr lang="ru-RU" sz="4400" b="1" dirty="0" smtClean="0">
                <a:solidFill>
                  <a:srgbClr val="FF0000"/>
                </a:solidFill>
              </a:rPr>
              <a:t>БЕЗОПАСНОСТИ!</a:t>
            </a:r>
            <a:endParaRPr lang="ru-RU" sz="4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path" presetSubtype="0" repeatCount="2000" accel="50000" decel="5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2448 0.08218 C 0.06389 0.02084 0.12344 -0.01713 0.18958 -0.01713 C 0.25555 -0.01713 0.31528 0.02084 0.35521 0.08218 C 0.31528 0.14329 0.25555 0.18241 0.18958 0.18241 C 0.12344 0.18241 0.06389 0.14329 0.02448 0.08218 Z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500"/>
                            </p:stCondLst>
                            <p:childTnLst>
                              <p:par>
                                <p:cTn id="44" presetID="21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4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>
                                      <p:cBhvr>
                                        <p:cTn id="46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>
                                      <p:cBhvr>
                                        <p:cTn id="4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4000"/>
                            </p:stCondLst>
                            <p:childTnLst>
                              <p:par>
                                <p:cTn id="50" presetID="21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51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>
                                      <p:cBhvr>
                                        <p:cTn id="52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>
                                      <p:cBhvr>
                                        <p:cTn id="53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4500"/>
                            </p:stCondLst>
                            <p:childTnLst>
                              <p:par>
                                <p:cTn id="5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6500"/>
                            </p:stCondLst>
                            <p:childTnLst>
                              <p:par>
                                <p:cTn id="5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8500"/>
                            </p:stCondLst>
                            <p:childTnLst>
                              <p:par>
                                <p:cTn id="62" presetID="27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3" dur="250" autoRev="1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64" dur="250" autoRev="1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5" dur="250" autoRev="1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autoRev="1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9000"/>
                            </p:stCondLst>
                            <p:childTnLst>
                              <p:par>
                                <p:cTn id="68" presetID="27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9" dur="250" autoRev="1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70" dur="250" autoRev="1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1" dur="250" autoRev="1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autoRev="1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E:\Documents and Settings\Computer\Мои документы\Мои рисунки\пожар\Рисунок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</p:spPr>
      </p:pic>
      <p:pic>
        <p:nvPicPr>
          <p:cNvPr id="2" name="Picture 4" descr="D:\картинки\детские картинки-блестяшки анимашки\8ceb87eb2383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929058" y="2502000"/>
            <a:ext cx="2904000" cy="4356000"/>
          </a:xfrm>
          <a:prstGeom prst="rect">
            <a:avLst/>
          </a:prstGeom>
          <a:noFill/>
        </p:spPr>
      </p:pic>
      <p:pic>
        <p:nvPicPr>
          <p:cNvPr id="3" name="Рисунок 2" descr="post-56918-126482170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85786" y="2428868"/>
            <a:ext cx="2952874" cy="4212000"/>
          </a:xfrm>
          <a:prstGeom prst="rect">
            <a:avLst/>
          </a:prstGeom>
        </p:spPr>
      </p:pic>
      <p:pic>
        <p:nvPicPr>
          <p:cNvPr id="4" name="Рисунок 3" descr="103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0100" y="0"/>
            <a:ext cx="1368000" cy="2439570"/>
          </a:xfrm>
          <a:prstGeom prst="rect">
            <a:avLst/>
          </a:prstGeom>
        </p:spPr>
      </p:pic>
      <p:pic>
        <p:nvPicPr>
          <p:cNvPr id="5" name="Рисунок 4" descr="103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428604"/>
            <a:ext cx="1368000" cy="2439570"/>
          </a:xfrm>
          <a:prstGeom prst="rect">
            <a:avLst/>
          </a:prstGeom>
        </p:spPr>
      </p:pic>
      <p:pic>
        <p:nvPicPr>
          <p:cNvPr id="6" name="Рисунок 5" descr="103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3174" y="285728"/>
            <a:ext cx="1368000" cy="2439570"/>
          </a:xfrm>
          <a:prstGeom prst="rect">
            <a:avLst/>
          </a:prstGeom>
        </p:spPr>
      </p:pic>
      <p:pic>
        <p:nvPicPr>
          <p:cNvPr id="8" name="Рисунок 7" descr="103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6644" y="2643182"/>
            <a:ext cx="1368000" cy="2439570"/>
          </a:xfrm>
          <a:prstGeom prst="rect">
            <a:avLst/>
          </a:prstGeom>
        </p:spPr>
      </p:pic>
      <p:pic>
        <p:nvPicPr>
          <p:cNvPr id="13" name="~PP1875.WAV">
            <a:hlinkClick r:id="" action="ppaction://media"/>
          </p:cNvPr>
          <p:cNvPicPr>
            <a:picLocks noRot="1" noChangeAspect="1"/>
          </p:cNvPicPr>
          <p:nvPr>
            <a:wavAudioFile r:embed="rId1" name="~PP1875.WAV"/>
          </p:nvPr>
        </p:nvPicPr>
        <p:blipFill>
          <a:blip r:embed="rId7" cstate="email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71472" y="357166"/>
            <a:ext cx="81439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tx2">
                    <a:lumMod val="75000"/>
                  </a:schemeClr>
                </a:solidFill>
              </a:rPr>
              <a:t>ЧТО ЖЕ ДЕЛАТЬ ЕСЛИ ВОЗНИК ПОЖАР???</a:t>
            </a:r>
            <a:endParaRPr lang="ru-RU" sz="4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5843" name="Picture 3" descr="E:\Documents and Settings\Computer\Мои документы\Мои рисунки\пожар\1360568975_220763eda1d5773acba470985fba41d6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xit" presetSubtype="8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xit" presetSubtype="8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500"/>
                            </p:stCondLst>
                            <p:childTnLst>
                              <p:par>
                                <p:cTn id="21" presetID="21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2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>
                                      <p:cBhvr>
                                        <p:cTn id="2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>
                                      <p:cBhvr>
                                        <p:cTn id="2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000"/>
                            </p:stCondLst>
                            <p:childTnLst>
                              <p:par>
                                <p:cTn id="2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1000"/>
                            </p:stCondLst>
                            <p:childTnLst>
                              <p:par>
                                <p:cTn id="30" presetID="27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1" dur="250" autoRev="1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2" dur="250" autoRev="1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3" dur="250" autoRev="1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autoRev="1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ocuments and Settings\Computer\Рабочий стол\о пожаре\пожар\65721_fire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7686" y="0"/>
            <a:ext cx="4786314" cy="5072074"/>
          </a:xfrm>
          <a:prstGeom prst="rect">
            <a:avLst/>
          </a:prstGeom>
          <a:noFill/>
        </p:spPr>
      </p:pic>
      <p:pic>
        <p:nvPicPr>
          <p:cNvPr id="1026" name="Picture 2" descr="C:\Documents and Settings\Computer\Рабочий стол\о пожаре\пожар\110153706_3365150_f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929198"/>
            <a:ext cx="9144000" cy="1928802"/>
          </a:xfrm>
          <a:prstGeom prst="rect">
            <a:avLst/>
          </a:prstGeom>
          <a:noFill/>
        </p:spPr>
      </p:pic>
      <p:pic>
        <p:nvPicPr>
          <p:cNvPr id="3" name="Picture 2" descr="C:\Users\женечка\Pictures\пожар\img16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1"/>
            <a:ext cx="4357686" cy="5143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500562" y="142852"/>
            <a:ext cx="464343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spc="50" dirty="0" smtClean="0">
                <a:ln w="11430"/>
                <a:solidFill>
                  <a:schemeClr val="bg1"/>
                </a:solidFill>
              </a:rPr>
              <a:t>Сохраняй спокойствие. Не поддавайся панике. Не прячься  при пожаре!!!</a:t>
            </a:r>
            <a:endParaRPr lang="ru-RU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8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>
                                      <p:cBhvr override="childStyl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6" grpId="2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mg1.labirint.ru/books/407472/scrn_big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4714884"/>
          </a:xfrm>
          <a:prstGeom prst="rect">
            <a:avLst/>
          </a:prstGeom>
          <a:noFill/>
        </p:spPr>
      </p:pic>
      <p:pic>
        <p:nvPicPr>
          <p:cNvPr id="2051" name="Picture 3" descr="C:\Documents and Settings\Computer\Рабочий стол\о пожаре\пожар\110153706_3365150_f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500438"/>
            <a:ext cx="9144000" cy="3357562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0" y="3357562"/>
            <a:ext cx="9144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Если огонь небольшой, можно попробовать сразу же затушить его, набросив на него плотную ткань или одеяло, или вылить кастрюлю воды. Но нельзя тушить водой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горящие электроприборы. На телевизор, компьютер… надо накинуть одеяло или плотную ткань, покрывало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Documents and Settings\Computer\Рабочий стол\о пожаре\пожар\corbis-42-3540534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/>
              <a:t>При пожаре звонить </a:t>
            </a:r>
          </a:p>
          <a:p>
            <a:pPr algn="ctr"/>
            <a:r>
              <a:rPr lang="ru-RU" sz="4800" b="1" dirty="0" smtClean="0"/>
              <a:t>01, 101, 112. </a:t>
            </a:r>
          </a:p>
          <a:p>
            <a:pPr algn="ctr"/>
            <a:r>
              <a:rPr lang="ru-RU" sz="4800" b="1" dirty="0" smtClean="0"/>
              <a:t>Назвать свой адрес </a:t>
            </a:r>
          </a:p>
          <a:p>
            <a:pPr algn="ctr"/>
            <a:r>
              <a:rPr lang="ru-RU" sz="4800" b="1" dirty="0" smtClean="0"/>
              <a:t>(улицу, номер дома, подъезд, код, этаж, номер квартиры), телефон, фамилию. </a:t>
            </a:r>
          </a:p>
          <a:p>
            <a:pPr algn="ctr"/>
            <a:r>
              <a:rPr lang="ru-RU" sz="4800" b="1" dirty="0" smtClean="0"/>
              <a:t>А также кратко скажите, что, где и как долго горит. </a:t>
            </a:r>
          </a:p>
          <a:p>
            <a:pPr algn="ctr"/>
            <a:r>
              <a:rPr lang="ru-RU" sz="4800" b="1" dirty="0" smtClean="0"/>
              <a:t>Говори чётко и ясно.</a:t>
            </a:r>
            <a:endParaRPr lang="ru-RU" sz="4800" dirty="0"/>
          </a:p>
        </p:txBody>
      </p:sp>
      <p:pic>
        <p:nvPicPr>
          <p:cNvPr id="4" name="Picture 2" descr="C:\Documents and Settings\Computer\Рабочий стол\о пожаре\пожар\016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286380" cy="4886325"/>
          </a:xfrm>
          <a:prstGeom prst="rect">
            <a:avLst/>
          </a:prstGeom>
          <a:noFill/>
        </p:spPr>
      </p:pic>
      <p:pic>
        <p:nvPicPr>
          <p:cNvPr id="5" name="Picture 5" descr="C:\Documents and Settings\Computer\Рабочий стол\о пожаре\пожар\call10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86380" y="0"/>
            <a:ext cx="3857620" cy="3214686"/>
          </a:xfrm>
          <a:prstGeom prst="rect">
            <a:avLst/>
          </a:prstGeom>
          <a:noFill/>
        </p:spPr>
      </p:pic>
      <p:pic>
        <p:nvPicPr>
          <p:cNvPr id="6" name="Picture 6" descr="C:\Documents and Settings\Computer\Рабочий стол\о пожаре\пожар\PXOGWC5b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14942" y="3167058"/>
            <a:ext cx="3929058" cy="3690942"/>
          </a:xfrm>
          <a:prstGeom prst="rect">
            <a:avLst/>
          </a:prstGeom>
          <a:noFill/>
        </p:spPr>
      </p:pic>
      <p:pic>
        <p:nvPicPr>
          <p:cNvPr id="8" name="Picture 8" descr="http://im3-tub-ru.yandex.net/i?id=1113162626-58-72&amp;n=2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4857760"/>
            <a:ext cx="5214942" cy="20002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 descr="C:\Documents and Settings\Computer\Рабочий стол\о пожаре\пожар\corbis-42-3540534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" name="Picture 2" descr="C:\Users\женечка\Pictures\пожар\img15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9124" y="0"/>
            <a:ext cx="4714876" cy="5643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C:\Users\женечка\Pictures\пожар\img17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5214942" cy="5643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0" y="5000636"/>
            <a:ext cx="9144000" cy="221599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Отключи газ, электроэнергию, закрой окна и двери. </a:t>
            </a:r>
            <a:r>
              <a:rPr lang="ru-RU" sz="4000" b="1" spc="50" dirty="0" smtClean="0">
                <a:ln w="1143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Сообщи о пожаре ближайшим соседям.</a:t>
            </a:r>
          </a:p>
          <a:p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-142899"/>
            <a:ext cx="9144000" cy="526297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Если огонь сразу не погас, надо немедленно убегать из дома в безопасное место. Но сначала надо плотно закрыть дверь в ту комнату,  где горит. Нельзя распахивать окна и двери в горящем помещении.</a:t>
            </a:r>
            <a:endParaRPr lang="ru-RU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www.chastnik.ru/wp-content/uploads/2011/05/0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C:\Users\женечка\Pictures\пожар\img16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0" y="4643447"/>
            <a:ext cx="914400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Помоги выбраться из помещения всем, кто не может сделать это самостоятельно</a:t>
            </a:r>
          </a:p>
          <a:p>
            <a:endParaRPr lang="ru-RU" dirty="0"/>
          </a:p>
        </p:txBody>
      </p:sp>
      <p:pic>
        <p:nvPicPr>
          <p:cNvPr id="5" name="Picture 2" descr="C:\Users\женечка\Pictures\пожар\img15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0"/>
            <a:ext cx="9144000" cy="87100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Если в комнате огонь, нужно                   </a:t>
            </a:r>
          </a:p>
          <a:p>
            <a:pPr algn="ctr"/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выбираться из нее  </a:t>
            </a:r>
            <a:r>
              <a:rPr lang="ru-RU" sz="4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</a:t>
            </a: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</a:t>
            </a:r>
            <a:r>
              <a:rPr lang="ru-RU" sz="4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четвереньках, ползком</a:t>
            </a: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При пожаре дым гораздо опаснее огня. Большинство людей погибают от дыма. </a:t>
            </a:r>
            <a:r>
              <a:rPr lang="ru-RU" sz="4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Прикрой влажной тканью нос и рот.    Накинь на себя мокрое одеяло, пальто, плотную ткань.  Дышите через мокрый носовой платок, ткань, одежду.  </a:t>
            </a: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Двигайтесь к выходу.  Нельзя использовать лифт. </a:t>
            </a:r>
          </a:p>
          <a:p>
            <a:endParaRPr lang="ru-RU" sz="4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4000" u="sng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://www.61.mchs.gov.ru/upload/iblock/e17/1%200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3011" name="Picture 3" descr="C:\Documents and Settings\Computer\Рабочий стол\о пожаре\пожар\pozharnaja-bezopasnos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286256"/>
            <a:ext cx="2857520" cy="257174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0" y="0"/>
            <a:ext cx="64293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Умейте пользоваться огнетушителем!!!</a:t>
            </a:r>
            <a:endParaRPr lang="ru-RU" sz="4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женечка\Pictures\пожар\img16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42844" y="0"/>
            <a:ext cx="9001156" cy="36009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4000" b="1" spc="50" dirty="0" smtClean="0">
                <a:ln w="1143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Действия в случае невозможности покинуть помещение.</a:t>
            </a:r>
          </a:p>
          <a:p>
            <a:pPr algn="ctr">
              <a:defRPr/>
            </a:pPr>
            <a:r>
              <a:rPr lang="ru-RU" sz="4000" b="1" spc="50" dirty="0" smtClean="0">
                <a:ln w="1143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Закройся в дальней от пожара комнате, заткни все щели </a:t>
            </a:r>
          </a:p>
          <a:p>
            <a:pPr algn="ctr">
              <a:defRPr/>
            </a:pPr>
            <a:r>
              <a:rPr lang="ru-RU" sz="4000" b="1" spc="50" dirty="0" smtClean="0">
                <a:ln w="1143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отверстия мокрой тряпкой.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 descr="C:\Users\женечка\Pictures\пожар\img16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14282" y="0"/>
            <a:ext cx="8780314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spc="50" dirty="0" smtClean="0">
                <a:ln w="1143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Создайте запас воды.</a:t>
            </a:r>
          </a:p>
          <a:p>
            <a:pPr algn="ctr"/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Наполните водой ванну и другие большие емкости, облейте пол и двери водой. </a:t>
            </a:r>
          </a:p>
          <a:p>
            <a:endParaRPr lang="ru-RU" dirty="0"/>
          </a:p>
        </p:txBody>
      </p:sp>
      <p:pic>
        <p:nvPicPr>
          <p:cNvPr id="7" name="Picture 2" descr="C:\Users\женечка\Pictures\пожар\img16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42844" y="0"/>
            <a:ext cx="871543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Если балкон отсутствует, сядь на пол и накройся мокрым одеялом, так чтобы тебя легко обнаружили.</a:t>
            </a:r>
            <a:endParaRPr lang="ru-RU" sz="4400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9" name="Picture 3" descr="C:\Users\женечка\Desktop\img16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49688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4" name="Picture 2" descr="http://www.kolomna-region.ru/local/images/kradmin/poshar1_jpg_1315378837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29190" y="0"/>
            <a:ext cx="4214810" cy="685800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142844" y="0"/>
            <a:ext cx="9001155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Если концентрация дыма высока или резко повысилась температура,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Постарайся выйти на балкон и плотно закрой за собой дверь. Захвати влажное одеяло или другую плотную ткань для защиты от огня в случае его проникновения через дверь или окно.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E:\Documents and Settings\Computer\Мои документы\Мои рисунки\Разное\2mez789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572000" y="285728"/>
            <a:ext cx="42862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FFFF00"/>
                </a:solidFill>
              </a:rPr>
              <a:t>ОГОНЬ – ЭТО СИМВОЛ!</a:t>
            </a:r>
            <a:endParaRPr lang="ru-RU" sz="6000" b="1" dirty="0">
              <a:solidFill>
                <a:srgbClr val="FFFF00"/>
              </a:solidFill>
            </a:endParaRPr>
          </a:p>
        </p:txBody>
      </p:sp>
      <p:pic>
        <p:nvPicPr>
          <p:cNvPr id="15365" name="Picture 5" descr="http://im1-tub-ru.yandex.net/i?id=1002789447-65-72&amp;n=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357554" cy="3286124"/>
          </a:xfrm>
          <a:prstGeom prst="rect">
            <a:avLst/>
          </a:prstGeom>
          <a:noFill/>
        </p:spPr>
      </p:pic>
      <p:pic>
        <p:nvPicPr>
          <p:cNvPr id="15367" name="Picture 7" descr="http://im7-tub-ru.yandex.net/i?id=58859733-08-72&amp;n=2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8992" y="0"/>
            <a:ext cx="2928958" cy="2786058"/>
          </a:xfrm>
          <a:prstGeom prst="rect">
            <a:avLst/>
          </a:prstGeom>
          <a:noFill/>
        </p:spPr>
      </p:pic>
      <p:pic>
        <p:nvPicPr>
          <p:cNvPr id="15369" name="Picture 9" descr="http://im7-tub-ru.yandex.net/i?id=386202444-29-72&amp;n=2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57950" y="0"/>
            <a:ext cx="2786050" cy="2786058"/>
          </a:xfrm>
          <a:prstGeom prst="rect">
            <a:avLst/>
          </a:prstGeom>
          <a:noFill/>
        </p:spPr>
      </p:pic>
      <p:pic>
        <p:nvPicPr>
          <p:cNvPr id="15371" name="Picture 11" descr="http://im1-tub-ru.yandex.net/i?id=273229846-49-72&amp;n=2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57950" y="2786058"/>
            <a:ext cx="2786050" cy="2500330"/>
          </a:xfrm>
          <a:prstGeom prst="rect">
            <a:avLst/>
          </a:prstGeom>
          <a:noFill/>
        </p:spPr>
      </p:pic>
      <p:pic>
        <p:nvPicPr>
          <p:cNvPr id="15373" name="Picture 13" descr="http://im2-tub-ru.yandex.net/i?id=920583890-61-72&amp;n=2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3286124"/>
            <a:ext cx="3357554" cy="3429024"/>
          </a:xfrm>
          <a:prstGeom prst="rect">
            <a:avLst/>
          </a:prstGeom>
          <a:noFill/>
        </p:spPr>
      </p:pic>
      <p:pic>
        <p:nvPicPr>
          <p:cNvPr id="15375" name="Picture 15" descr="http://im6-tub-ru.yandex.net/i?id=289595826-14-72&amp;n=2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500430" y="2786058"/>
            <a:ext cx="3000396" cy="27146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5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3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53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Documents and Settings\Computer\Рабочий стол\о пожаре\пожар\65721_fire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28596" y="428604"/>
            <a:ext cx="8501122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Сохраняй спокойствие.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Ты же вызвал пожарных?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Они обязательно скоро прибудут.</a:t>
            </a:r>
          </a:p>
          <a:p>
            <a:endParaRPr lang="ru-RU" dirty="0"/>
          </a:p>
        </p:txBody>
      </p:sp>
      <p:pic>
        <p:nvPicPr>
          <p:cNvPr id="45059" name="Picture 3" descr="C:\Documents and Settings\Computer\Рабочий стол\о пожаре\пожар\0a0e2b1ec206c8fa82c73747ae57497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286124"/>
            <a:ext cx="4000496" cy="3571876"/>
          </a:xfrm>
          <a:prstGeom prst="rect">
            <a:avLst/>
          </a:prstGeom>
          <a:noFill/>
        </p:spPr>
      </p:pic>
      <p:pic>
        <p:nvPicPr>
          <p:cNvPr id="45060" name="Picture 4" descr="C:\Documents and Settings\Computer\Рабочий стол\о пожаре\пожар\pojar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00496" y="1"/>
            <a:ext cx="5143504" cy="3429000"/>
          </a:xfrm>
          <a:prstGeom prst="rect">
            <a:avLst/>
          </a:prstGeom>
          <a:noFill/>
        </p:spPr>
      </p:pic>
      <p:pic>
        <p:nvPicPr>
          <p:cNvPr id="45061" name="Picture 5" descr="C:\Documents and Settings\Computer\Рабочий стол\о пожаре\пожар\лд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4000496" cy="3286124"/>
          </a:xfrm>
          <a:prstGeom prst="rect">
            <a:avLst/>
          </a:prstGeom>
          <a:noFill/>
        </p:spPr>
      </p:pic>
      <p:pic>
        <p:nvPicPr>
          <p:cNvPr id="45062" name="Picture 6" descr="C:\Documents and Settings\Computer\Рабочий стол\о пожаре\пожар\40357_f3d8f10793e6a6994bcd81b58b11a5c3_b4afdd6a28aca2ddd363c7e84c190768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00496" y="3429000"/>
            <a:ext cx="5143504" cy="3429000"/>
          </a:xfrm>
          <a:prstGeom prst="rect">
            <a:avLst/>
          </a:prstGeom>
          <a:noFill/>
        </p:spPr>
      </p:pic>
      <p:pic>
        <p:nvPicPr>
          <p:cNvPr id="45063" name="Picture 7" descr="C:\Documents and Settings\Computer\Рабочий стол\о пожаре\пожар\1366606575_01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45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45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45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5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3" grpId="2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mirgif.com/KARTINKI/ogon/ogon2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6084" name="Picture 4" descr="C:\Documents and Settings\Computer\Рабочий стол\о пожаре\пожар\01(1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0"/>
            <a:ext cx="8358246" cy="4286280"/>
          </a:xfrm>
          <a:prstGeom prst="rect">
            <a:avLst/>
          </a:prstGeom>
          <a:noFill/>
        </p:spPr>
      </p:pic>
      <p:pic>
        <p:nvPicPr>
          <p:cNvPr id="10" name="бушует огонь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7929586" y="528638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92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Documents and Settings\Computer\Рабочий стол\о пожаре\пожар\110153706_3365150_f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953000"/>
            <a:ext cx="9144000" cy="1905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14282" y="214290"/>
            <a:ext cx="892971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800" b="1" dirty="0" smtClean="0"/>
              <a:t>Если в доме начался пожар, нужно… </a:t>
            </a:r>
          </a:p>
          <a:p>
            <a:pPr>
              <a:buFont typeface="Arial" pitchFamily="34" charset="0"/>
              <a:buChar char="•"/>
            </a:pPr>
            <a:r>
              <a:rPr lang="ru-RU" sz="4800" b="1" dirty="0" smtClean="0"/>
              <a:t>лить на огонь воду из лейки;</a:t>
            </a:r>
          </a:p>
          <a:p>
            <a:pPr>
              <a:buFont typeface="Arial" pitchFamily="34" charset="0"/>
              <a:buChar char="•"/>
            </a:pPr>
            <a:r>
              <a:rPr lang="ru-RU" sz="4800" b="1" dirty="0" smtClean="0"/>
              <a:t>позвонить по телефону 01;</a:t>
            </a:r>
          </a:p>
          <a:p>
            <a:pPr>
              <a:buFont typeface="Arial" pitchFamily="34" charset="0"/>
              <a:buChar char="•"/>
            </a:pPr>
            <a:r>
              <a:rPr lang="ru-RU" sz="4800" b="1" dirty="0" smtClean="0"/>
              <a:t>спрятаться под кровать.</a:t>
            </a:r>
            <a:endParaRPr lang="ru-RU" sz="4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Documents and Settings\Computer\Рабочий стол\о пожаре\пожар\110153706_3365150_f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953000"/>
            <a:ext cx="9144000" cy="1905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/>
              <a:t>Дым при пожаре опасней, чем огонь. Как ты будешь себя вести, чтобы не задохнуться?</a:t>
            </a:r>
          </a:p>
          <a:p>
            <a:pPr>
              <a:buFont typeface="Arial" pitchFamily="34" charset="0"/>
              <a:buChar char="•"/>
            </a:pPr>
            <a:r>
              <a:rPr lang="ru-RU" sz="4000" b="1" dirty="0" smtClean="0"/>
              <a:t>ползком выбираться из квартиры;</a:t>
            </a:r>
          </a:p>
          <a:p>
            <a:pPr>
              <a:buFont typeface="Arial" pitchFamily="34" charset="0"/>
              <a:buChar char="•"/>
            </a:pPr>
            <a:r>
              <a:rPr lang="ru-RU" sz="4000" b="1" dirty="0" smtClean="0"/>
              <a:t>заберёшься в шкаф;</a:t>
            </a:r>
          </a:p>
          <a:p>
            <a:pPr>
              <a:buFont typeface="Arial" pitchFamily="34" charset="0"/>
              <a:buChar char="•"/>
            </a:pPr>
            <a:r>
              <a:rPr lang="ru-RU" sz="4000" b="1" dirty="0" smtClean="0"/>
              <a:t>будешь размахивать полотенцем, разгоняя дым.</a:t>
            </a:r>
            <a:endParaRPr lang="ru-RU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Documents and Settings\Computer\Рабочий стол\о пожаре\пожар\110153706_3365150_f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143512"/>
            <a:ext cx="9144000" cy="171448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/>
              <a:t>Что ты предпримешь, поджидая пожарных?</a:t>
            </a:r>
          </a:p>
          <a:p>
            <a:pPr>
              <a:buFont typeface="Arial" pitchFamily="34" charset="0"/>
              <a:buChar char="•"/>
            </a:pPr>
            <a:r>
              <a:rPr lang="ru-RU" sz="4800" b="1" dirty="0" smtClean="0"/>
              <a:t>начнешь генеральную уборку;</a:t>
            </a:r>
          </a:p>
          <a:p>
            <a:pPr>
              <a:buFont typeface="Arial" pitchFamily="34" charset="0"/>
              <a:buChar char="•"/>
            </a:pPr>
            <a:r>
              <a:rPr lang="ru-RU" sz="4800" b="1" dirty="0" smtClean="0"/>
              <a:t>выбежишь на улицу;</a:t>
            </a:r>
          </a:p>
          <a:p>
            <a:pPr>
              <a:buFont typeface="Arial" pitchFamily="34" charset="0"/>
              <a:buChar char="•"/>
            </a:pPr>
            <a:r>
              <a:rPr lang="ru-RU" sz="4800" b="1" dirty="0" smtClean="0"/>
              <a:t>будешь бросать в огонь вещи.</a:t>
            </a:r>
            <a:endParaRPr lang="ru-RU" sz="4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Documents and Settings\Computer\Рабочий стол\о пожаре\пожар\110153706_3365150_f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572008"/>
            <a:ext cx="9144000" cy="2285992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642910" y="0"/>
            <a:ext cx="764386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/>
              <a:t>Назовите телефон пожарной службы.</a:t>
            </a:r>
          </a:p>
          <a:p>
            <a:pPr>
              <a:buFont typeface="Arial" pitchFamily="34" charset="0"/>
              <a:buChar char="•"/>
            </a:pPr>
            <a:r>
              <a:rPr lang="ru-RU" sz="4800" b="1" dirty="0" smtClean="0"/>
              <a:t>01;</a:t>
            </a:r>
          </a:p>
          <a:p>
            <a:pPr>
              <a:buFont typeface="Arial" pitchFamily="34" charset="0"/>
              <a:buChar char="•"/>
            </a:pPr>
            <a:r>
              <a:rPr lang="ru-RU" sz="4800" b="1" dirty="0" smtClean="0"/>
              <a:t>02;</a:t>
            </a:r>
          </a:p>
          <a:p>
            <a:pPr>
              <a:buFont typeface="Arial" pitchFamily="34" charset="0"/>
              <a:buChar char="•"/>
            </a:pPr>
            <a:r>
              <a:rPr lang="ru-RU" sz="4800" b="1" dirty="0" smtClean="0"/>
              <a:t>03; </a:t>
            </a:r>
          </a:p>
          <a:p>
            <a:pPr>
              <a:buFont typeface="Arial" pitchFamily="34" charset="0"/>
              <a:buChar char="•"/>
            </a:pPr>
            <a:r>
              <a:rPr lang="ru-RU" sz="4800" b="1" dirty="0" smtClean="0"/>
              <a:t>04.</a:t>
            </a:r>
            <a:endParaRPr lang="ru-RU" sz="4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Documents and Settings\Computer\Рабочий стол\о пожаре\пожар\110153706_3365150_f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86322"/>
            <a:ext cx="9144000" cy="207167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/>
              <a:t>Продолжите фразу:</a:t>
            </a:r>
          </a:p>
          <a:p>
            <a:pPr algn="ctr"/>
            <a:r>
              <a:rPr lang="ru-RU" sz="4400" b="1" dirty="0" smtClean="0"/>
              <a:t>«Не суши газом штаны после стирки, </a:t>
            </a:r>
          </a:p>
          <a:p>
            <a:pPr algn="ctr"/>
            <a:r>
              <a:rPr lang="ru-RU" sz="4400" b="1" dirty="0" smtClean="0"/>
              <a:t>А то останутся одни только…».</a:t>
            </a:r>
          </a:p>
          <a:p>
            <a:pPr>
              <a:buFont typeface="Arial" pitchFamily="34" charset="0"/>
              <a:buChar char="•"/>
            </a:pPr>
            <a:r>
              <a:rPr lang="ru-RU" sz="4400" b="1" dirty="0" smtClean="0"/>
              <a:t>пятна;</a:t>
            </a:r>
          </a:p>
          <a:p>
            <a:pPr>
              <a:buFont typeface="Arial" pitchFamily="34" charset="0"/>
              <a:buChar char="•"/>
            </a:pPr>
            <a:r>
              <a:rPr lang="ru-RU" sz="4400" b="1" dirty="0" smtClean="0"/>
              <a:t>кляксы;</a:t>
            </a:r>
          </a:p>
          <a:p>
            <a:pPr>
              <a:buFont typeface="Arial" pitchFamily="34" charset="0"/>
              <a:buChar char="•"/>
            </a:pPr>
            <a:r>
              <a:rPr lang="ru-RU" sz="4400" b="1" dirty="0" smtClean="0"/>
              <a:t>дырки.</a:t>
            </a:r>
            <a:endParaRPr lang="ru-RU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Documents and Settings\Computer\Рабочий стол\о пожаре\пожар\110153706_3365150_f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000504"/>
            <a:ext cx="9144000" cy="285749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/>
              <a:t>Что ты сделаешь с костром, уходя из леса?</a:t>
            </a:r>
          </a:p>
          <a:p>
            <a:pPr>
              <a:buFont typeface="Arial" pitchFamily="34" charset="0"/>
              <a:buChar char="•"/>
            </a:pPr>
            <a:r>
              <a:rPr lang="ru-RU" sz="4800" b="1" dirty="0" smtClean="0"/>
              <a:t>подкинешь дровишек;</a:t>
            </a:r>
          </a:p>
          <a:p>
            <a:pPr>
              <a:buFont typeface="Arial" pitchFamily="34" charset="0"/>
              <a:buChar char="•"/>
            </a:pPr>
            <a:r>
              <a:rPr lang="ru-RU" sz="4800" b="1" dirty="0" smtClean="0"/>
              <a:t>исполнишь танец папуасов;</a:t>
            </a:r>
          </a:p>
          <a:p>
            <a:pPr>
              <a:buFont typeface="Arial" pitchFamily="34" charset="0"/>
              <a:buChar char="•"/>
            </a:pPr>
            <a:r>
              <a:rPr lang="ru-RU" sz="4800" b="1" dirty="0" smtClean="0"/>
              <a:t>забросаешь песком.</a:t>
            </a:r>
            <a:endParaRPr lang="ru-RU" sz="4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Documents and Settings\Computer\Рабочий стол\о пожаре\пожар\110153706_3365150_f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643446"/>
            <a:ext cx="9144000" cy="221455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/>
              <a:t>Если костер разгорелся не на шутку, ты поступишь так…</a:t>
            </a:r>
          </a:p>
          <a:p>
            <a:pPr>
              <a:buFont typeface="Arial" pitchFamily="34" charset="0"/>
              <a:buChar char="•"/>
            </a:pPr>
            <a:r>
              <a:rPr lang="ru-RU" sz="4000" b="1" dirty="0" smtClean="0"/>
              <a:t>    </a:t>
            </a:r>
            <a:r>
              <a:rPr lang="ru-RU" sz="4400" b="1" dirty="0" smtClean="0"/>
              <a:t>устроишь прыжки через костер;</a:t>
            </a:r>
          </a:p>
          <a:p>
            <a:pPr>
              <a:buFont typeface="Arial" pitchFamily="34" charset="0"/>
              <a:buChar char="•"/>
            </a:pPr>
            <a:r>
              <a:rPr lang="ru-RU" sz="4400" b="1" dirty="0" smtClean="0"/>
              <a:t>    позвонишь 01;</a:t>
            </a:r>
          </a:p>
          <a:p>
            <a:pPr>
              <a:buFont typeface="Arial" pitchFamily="34" charset="0"/>
              <a:buChar char="•"/>
            </a:pPr>
            <a:r>
              <a:rPr lang="ru-RU" sz="4400" b="1" dirty="0" smtClean="0"/>
              <a:t>    окопаешь вокруг костра  широкую полосу земли.</a:t>
            </a:r>
            <a:endParaRPr lang="ru-RU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Documents and Settings\Computer\Рабочий стол\о пожаре\пожар\110153706_3365150_f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000504"/>
            <a:ext cx="9144000" cy="285749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/>
              <a:t>Как нужно спасаться от лесного пожара?</a:t>
            </a:r>
          </a:p>
          <a:p>
            <a:pPr>
              <a:buFont typeface="Arial" pitchFamily="34" charset="0"/>
              <a:buChar char="•"/>
            </a:pPr>
            <a:r>
              <a:rPr lang="ru-RU" sz="4800" b="1" dirty="0" smtClean="0"/>
              <a:t>      перебраться через реку;</a:t>
            </a:r>
          </a:p>
          <a:p>
            <a:pPr>
              <a:buFont typeface="Arial" pitchFamily="34" charset="0"/>
              <a:buChar char="•"/>
            </a:pPr>
            <a:r>
              <a:rPr lang="ru-RU" sz="4800" b="1" dirty="0" smtClean="0"/>
              <a:t>      бежать навстречу огню;</a:t>
            </a:r>
          </a:p>
          <a:p>
            <a:pPr>
              <a:buFont typeface="Arial" pitchFamily="34" charset="0"/>
              <a:buChar char="•"/>
            </a:pPr>
            <a:r>
              <a:rPr lang="ru-RU" sz="4800" b="1" dirty="0" smtClean="0"/>
              <a:t>      забраться на дерево.</a:t>
            </a:r>
            <a:endParaRPr lang="ru-RU" sz="4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E:\Documents and Settings\Computer\Мои документы\Мои рисунки\Разное\2mez789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072067" y="357166"/>
            <a:ext cx="364333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FFFF00"/>
                </a:solidFill>
              </a:rPr>
              <a:t>ОГОНЬ – ЭТО ВРАГ!!!</a:t>
            </a:r>
            <a:endParaRPr lang="ru-RU" sz="6000" b="1" dirty="0">
              <a:solidFill>
                <a:srgbClr val="FFFF00"/>
              </a:solidFill>
            </a:endParaRPr>
          </a:p>
        </p:txBody>
      </p:sp>
      <p:pic>
        <p:nvPicPr>
          <p:cNvPr id="4" name="Picture 3" descr="2463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14282" y="142852"/>
            <a:ext cx="3997325" cy="2185988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</p:pic>
      <p:pic>
        <p:nvPicPr>
          <p:cNvPr id="5" name="Picture 4" descr="0_48a7_947a5caf_X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14282" y="2428868"/>
            <a:ext cx="3997325" cy="2187575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</p:pic>
      <p:pic>
        <p:nvPicPr>
          <p:cNvPr id="6" name="Picture 5" descr="0_231ef_ca0aadbf_XL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786314" y="214290"/>
            <a:ext cx="3924300" cy="2187575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</p:pic>
      <p:pic>
        <p:nvPicPr>
          <p:cNvPr id="7" name="Picture 6" descr="36_02_0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4282" y="4679950"/>
            <a:ext cx="3924300" cy="2178050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</p:pic>
      <p:pic>
        <p:nvPicPr>
          <p:cNvPr id="16388" name="Picture 4" descr="http://im7-tub-ru.yandex.net/i?id=636631528-07-72&amp;n=2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29190" y="2500306"/>
            <a:ext cx="3714776" cy="1928826"/>
          </a:xfrm>
          <a:prstGeom prst="rect">
            <a:avLst/>
          </a:prstGeom>
          <a:noFill/>
        </p:spPr>
      </p:pic>
      <p:pic>
        <p:nvPicPr>
          <p:cNvPr id="16390" name="Picture 6" descr="http://im0-tub-ru.yandex.net/i?id=283627519-42-72&amp;n=2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929190" y="4572008"/>
            <a:ext cx="3714776" cy="22859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Documents and Settings\Computer\Рабочий стол\о пожаре\пожар\110153706_3365150_f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357694"/>
            <a:ext cx="9144000" cy="250030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/>
              <a:t>Для чего прибивают железный лист на полу возле печки?</a:t>
            </a:r>
          </a:p>
          <a:p>
            <a:pPr>
              <a:buFont typeface="Arial" pitchFamily="34" charset="0"/>
              <a:buChar char="•"/>
            </a:pPr>
            <a:r>
              <a:rPr lang="ru-RU" sz="4400" b="1" dirty="0" smtClean="0"/>
              <a:t>  для сохранения тепла;</a:t>
            </a:r>
          </a:p>
          <a:p>
            <a:pPr>
              <a:buFont typeface="Arial" pitchFamily="34" charset="0"/>
              <a:buChar char="•"/>
            </a:pPr>
            <a:r>
              <a:rPr lang="ru-RU" sz="4400" b="1" dirty="0" smtClean="0"/>
              <a:t>  для поддержания чистоты;</a:t>
            </a:r>
          </a:p>
          <a:p>
            <a:pPr>
              <a:buFont typeface="Arial" pitchFamily="34" charset="0"/>
              <a:buChar char="•"/>
            </a:pPr>
            <a:r>
              <a:rPr lang="ru-RU" sz="4400" b="1" dirty="0" smtClean="0"/>
              <a:t>  чтобы угольки не попадали на пол и не вызвали пожара.</a:t>
            </a:r>
            <a:endParaRPr lang="ru-RU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Documents and Settings\Computer\Рабочий стол\о пожаре\пожар\110153706_3365150_f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214950"/>
            <a:ext cx="9144000" cy="164305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/>
              <a:t>Почему пожарных называют борцами огненного фронта?</a:t>
            </a:r>
          </a:p>
          <a:p>
            <a:pPr>
              <a:buFont typeface="Arial" pitchFamily="34" charset="0"/>
              <a:buChar char="•"/>
            </a:pPr>
            <a:r>
              <a:rPr lang="ru-RU" sz="4800" b="1" dirty="0" smtClean="0"/>
              <a:t>   умеют быстро разжечь костер;</a:t>
            </a:r>
          </a:p>
          <a:p>
            <a:pPr>
              <a:buFont typeface="Arial" pitchFamily="34" charset="0"/>
              <a:buChar char="•"/>
            </a:pPr>
            <a:r>
              <a:rPr lang="ru-RU" sz="4800" b="1" dirty="0" smtClean="0"/>
              <a:t>   умеют быстро потушить огонь;</a:t>
            </a:r>
          </a:p>
          <a:p>
            <a:pPr>
              <a:buFont typeface="Arial" pitchFamily="34" charset="0"/>
              <a:buChar char="•"/>
            </a:pPr>
            <a:r>
              <a:rPr lang="ru-RU" sz="4800" b="1" dirty="0" smtClean="0"/>
              <a:t>   знают много игр с огнем.</a:t>
            </a:r>
            <a:endParaRPr lang="ru-RU" sz="4800" b="1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Documents and Settings\Computer\Рабочий стол\о пожаре\пожар\110153706_3365150_f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786190"/>
            <a:ext cx="9144000" cy="307181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/>
              <a:t>Чем можно потушить начинающийся пожар?</a:t>
            </a:r>
          </a:p>
          <a:p>
            <a:pPr>
              <a:buFont typeface="Arial" pitchFamily="34" charset="0"/>
              <a:buChar char="•"/>
            </a:pPr>
            <a:r>
              <a:rPr lang="ru-RU" sz="4800" b="1" dirty="0" smtClean="0"/>
              <a:t>     бензином;</a:t>
            </a:r>
          </a:p>
          <a:p>
            <a:pPr>
              <a:buFont typeface="Arial" pitchFamily="34" charset="0"/>
              <a:buChar char="•"/>
            </a:pPr>
            <a:r>
              <a:rPr lang="ru-RU" sz="4800" b="1" dirty="0" smtClean="0"/>
              <a:t>     пирогами и блинами;</a:t>
            </a:r>
          </a:p>
          <a:p>
            <a:pPr>
              <a:buFont typeface="Arial" pitchFamily="34" charset="0"/>
              <a:buChar char="•"/>
            </a:pPr>
            <a:r>
              <a:rPr lang="ru-RU" sz="4800" b="1" dirty="0" smtClean="0"/>
              <a:t>     водой. </a:t>
            </a:r>
          </a:p>
          <a:p>
            <a:r>
              <a:rPr lang="ru-RU" sz="4000" b="1" dirty="0" smtClean="0"/>
              <a:t> 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7" name="Picture 5" descr="E:\Documents and Settings\Computer\Мои документы\Мои рисунки\школа\dfon26_600x45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 descr="post-56918-125120930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786182" y="571480"/>
            <a:ext cx="2207041" cy="3924000"/>
          </a:xfrm>
          <a:prstGeom prst="rect">
            <a:avLst/>
          </a:prstGeom>
        </p:spPr>
      </p:pic>
      <p:pic>
        <p:nvPicPr>
          <p:cNvPr id="6" name="Рисунок 5" descr="0ee13072b90b.pn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 flipH="1">
            <a:off x="7929586" y="2143116"/>
            <a:ext cx="1445041" cy="3384000"/>
          </a:xfrm>
          <a:prstGeom prst="rect">
            <a:avLst/>
          </a:prstGeom>
        </p:spPr>
      </p:pic>
      <p:pic>
        <p:nvPicPr>
          <p:cNvPr id="7" name="Picture 3" descr="C:\Лена\клипарт 2\a6666613d3cb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0" y="3000372"/>
            <a:ext cx="4437227" cy="2952000"/>
          </a:xfrm>
          <a:prstGeom prst="rect">
            <a:avLst/>
          </a:prstGeom>
          <a:noFill/>
        </p:spPr>
      </p:pic>
      <p:pic>
        <p:nvPicPr>
          <p:cNvPr id="10" name="Рисунок 9" descr="post-54068-1217527544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500694" y="2214554"/>
            <a:ext cx="2357454" cy="3240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00034" y="428604"/>
            <a:ext cx="37147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i="1" dirty="0" smtClean="0"/>
              <a:t>БЕРЕГИТЕ </a:t>
            </a:r>
          </a:p>
          <a:p>
            <a:r>
              <a:rPr lang="ru-RU" sz="5400" b="1" i="1" dirty="0" smtClean="0"/>
              <a:t>ЖИЗНЬ!!!</a:t>
            </a:r>
            <a:endParaRPr lang="ru-RU" sz="54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http://img1.liveinternet.ru/images/attach/b/4/103/244/103244713_large_4645749_73292704_serinayulelog1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14282" y="-96597"/>
            <a:ext cx="8572560" cy="6954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chemeClr val="accent3">
                    <a:lumMod val="75000"/>
                  </a:schemeClr>
                </a:solidFill>
              </a:rPr>
              <a:t>Да, огонь бывает разный -</a:t>
            </a:r>
          </a:p>
          <a:p>
            <a:r>
              <a:rPr lang="ru-RU" sz="5400" b="1" dirty="0" smtClean="0">
                <a:solidFill>
                  <a:schemeClr val="accent3">
                    <a:lumMod val="75000"/>
                  </a:schemeClr>
                </a:solidFill>
              </a:rPr>
              <a:t>Бледно-желтый, </a:t>
            </a:r>
          </a:p>
          <a:p>
            <a:r>
              <a:rPr lang="ru-RU" sz="5400" b="1" dirty="0" smtClean="0">
                <a:solidFill>
                  <a:schemeClr val="accent3">
                    <a:lumMod val="75000"/>
                  </a:schemeClr>
                </a:solidFill>
              </a:rPr>
              <a:t>         ярко-красный   </a:t>
            </a:r>
          </a:p>
          <a:p>
            <a:r>
              <a:rPr lang="ru-RU" sz="5400" b="1" dirty="0" smtClean="0">
                <a:solidFill>
                  <a:schemeClr val="accent3">
                    <a:lumMod val="75000"/>
                  </a:schemeClr>
                </a:solidFill>
              </a:rPr>
              <a:t>               Синий или золотой,</a:t>
            </a:r>
          </a:p>
          <a:p>
            <a:r>
              <a:rPr lang="ru-RU" sz="5400" b="1" dirty="0" smtClean="0">
                <a:solidFill>
                  <a:schemeClr val="accent3">
                    <a:lumMod val="75000"/>
                  </a:schemeClr>
                </a:solidFill>
              </a:rPr>
              <a:t> Очень добрый, </a:t>
            </a:r>
          </a:p>
          <a:p>
            <a:r>
              <a:rPr lang="ru-RU" sz="5400" b="1" dirty="0" smtClean="0">
                <a:solidFill>
                  <a:schemeClr val="accent3">
                    <a:lumMod val="75000"/>
                  </a:schemeClr>
                </a:solidFill>
              </a:rPr>
              <a:t>                           очень злой.</a:t>
            </a:r>
            <a:endParaRPr lang="ru-RU" sz="54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1538" y="357166"/>
            <a:ext cx="621510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Каждый </a:t>
            </a:r>
          </a:p>
          <a:p>
            <a:pPr algn="ctr"/>
            <a:r>
              <a:rPr lang="ru-RU" sz="6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9 пожар происходит по вине ДЕТЕЙ!!!</a:t>
            </a:r>
            <a:endParaRPr lang="ru-RU" sz="66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1500"/>
                            </p:stCondLst>
                            <p:childTnLst>
                              <p:par>
                                <p:cTn id="11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5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http://i027.radikal.ru/1003/5f/54e5ae140f9b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929190" cy="6858000"/>
          </a:xfrm>
          <a:prstGeom prst="rect">
            <a:avLst/>
          </a:prstGeom>
          <a:noFill/>
        </p:spPr>
      </p:pic>
      <p:pic>
        <p:nvPicPr>
          <p:cNvPr id="19462" name="Picture 6" descr="http://i027.radikal.ru/1003/5f/54e5ae140f9b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</p:spPr>
      </p:pic>
      <p:pic>
        <p:nvPicPr>
          <p:cNvPr id="6" name="бушует огонь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8215338" y="5214950"/>
            <a:ext cx="714380" cy="6619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4282" y="0"/>
            <a:ext cx="8643998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bg1">
                    <a:lumMod val="95000"/>
                  </a:schemeClr>
                </a:solidFill>
              </a:rPr>
              <a:t>В </a:t>
            </a:r>
            <a:r>
              <a:rPr lang="ru-RU" sz="4400" b="1" u="sng" dirty="0" smtClean="0">
                <a:solidFill>
                  <a:schemeClr val="bg1">
                    <a:lumMod val="95000"/>
                  </a:schemeClr>
                </a:solidFill>
              </a:rPr>
              <a:t>мире </a:t>
            </a:r>
            <a:r>
              <a:rPr lang="ru-RU" sz="4400" b="1" dirty="0" smtClean="0">
                <a:solidFill>
                  <a:schemeClr val="bg1">
                    <a:lumMod val="95000"/>
                  </a:schemeClr>
                </a:solidFill>
              </a:rPr>
              <a:t>– </a:t>
            </a:r>
            <a:r>
              <a:rPr lang="ru-RU" sz="4400" b="1" u="sng" dirty="0" smtClean="0">
                <a:solidFill>
                  <a:schemeClr val="bg1">
                    <a:lumMod val="95000"/>
                  </a:schemeClr>
                </a:solidFill>
              </a:rPr>
              <a:t>5 миллионов </a:t>
            </a:r>
            <a:r>
              <a:rPr lang="ru-RU" sz="4400" b="1" dirty="0" smtClean="0">
                <a:solidFill>
                  <a:schemeClr val="bg1">
                    <a:lumMod val="95000"/>
                  </a:schemeClr>
                </a:solidFill>
              </a:rPr>
              <a:t>пожаров.</a:t>
            </a:r>
          </a:p>
          <a:p>
            <a:pPr algn="ctr"/>
            <a:r>
              <a:rPr lang="ru-RU" sz="4400" b="1" dirty="0" smtClean="0">
                <a:solidFill>
                  <a:schemeClr val="bg1">
                    <a:lumMod val="95000"/>
                  </a:schemeClr>
                </a:solidFill>
              </a:rPr>
              <a:t>В </a:t>
            </a:r>
            <a:r>
              <a:rPr lang="ru-RU" sz="4400" b="1" u="sng" dirty="0" smtClean="0">
                <a:solidFill>
                  <a:schemeClr val="bg1">
                    <a:lumMod val="95000"/>
                  </a:schemeClr>
                </a:solidFill>
              </a:rPr>
              <a:t>России </a:t>
            </a:r>
            <a:r>
              <a:rPr lang="ru-RU" sz="4400" b="1" dirty="0" smtClean="0">
                <a:solidFill>
                  <a:schemeClr val="bg1">
                    <a:lumMod val="95000"/>
                  </a:schemeClr>
                </a:solidFill>
              </a:rPr>
              <a:t>за 2013 год – </a:t>
            </a:r>
          </a:p>
          <a:p>
            <a:pPr algn="ctr"/>
            <a:r>
              <a:rPr lang="ru-RU" sz="4400" b="1" u="sng" dirty="0" smtClean="0">
                <a:solidFill>
                  <a:schemeClr val="bg1">
                    <a:lumMod val="95000"/>
                  </a:schemeClr>
                </a:solidFill>
              </a:rPr>
              <a:t>260 тысяч </a:t>
            </a:r>
            <a:r>
              <a:rPr lang="ru-RU" sz="4400" b="1" dirty="0" smtClean="0">
                <a:solidFill>
                  <a:schemeClr val="bg1">
                    <a:lumMod val="95000"/>
                  </a:schemeClr>
                </a:solidFill>
              </a:rPr>
              <a:t>пожаров, </a:t>
            </a:r>
          </a:p>
          <a:p>
            <a:pPr algn="ctr"/>
            <a:r>
              <a:rPr lang="ru-RU" sz="4400" b="1" dirty="0" smtClean="0">
                <a:solidFill>
                  <a:schemeClr val="bg1">
                    <a:lumMod val="95000"/>
                  </a:schemeClr>
                </a:solidFill>
              </a:rPr>
              <a:t>погибает </a:t>
            </a:r>
            <a:r>
              <a:rPr lang="ru-RU" sz="4400" b="1" u="sng" dirty="0" smtClean="0">
                <a:solidFill>
                  <a:schemeClr val="bg1">
                    <a:lumMod val="95000"/>
                  </a:schemeClr>
                </a:solidFill>
              </a:rPr>
              <a:t>14 тысяч </a:t>
            </a:r>
            <a:r>
              <a:rPr lang="ru-RU" sz="4400" b="1" dirty="0" smtClean="0">
                <a:solidFill>
                  <a:schemeClr val="bg1">
                    <a:lumMod val="95000"/>
                  </a:schemeClr>
                </a:solidFill>
              </a:rPr>
              <a:t>человек.</a:t>
            </a:r>
          </a:p>
          <a:p>
            <a:pPr algn="ctr"/>
            <a:r>
              <a:rPr lang="ru-RU" sz="4400" b="1" dirty="0" smtClean="0">
                <a:solidFill>
                  <a:schemeClr val="bg1">
                    <a:lumMod val="95000"/>
                  </a:schemeClr>
                </a:solidFill>
              </a:rPr>
              <a:t>В </a:t>
            </a:r>
            <a:r>
              <a:rPr lang="ru-RU" sz="4400" b="1" u="sng" dirty="0" smtClean="0">
                <a:solidFill>
                  <a:schemeClr val="bg1">
                    <a:lumMod val="95000"/>
                  </a:schemeClr>
                </a:solidFill>
              </a:rPr>
              <a:t>г. Шахты </a:t>
            </a:r>
            <a:r>
              <a:rPr lang="ru-RU" sz="4400" b="1" dirty="0" smtClean="0">
                <a:solidFill>
                  <a:schemeClr val="bg1">
                    <a:lumMod val="95000"/>
                  </a:schemeClr>
                </a:solidFill>
              </a:rPr>
              <a:t>с начала года – </a:t>
            </a:r>
          </a:p>
          <a:p>
            <a:pPr algn="ctr"/>
            <a:r>
              <a:rPr lang="ru-RU" sz="4400" b="1" u="sng" dirty="0" smtClean="0">
                <a:solidFill>
                  <a:schemeClr val="bg1">
                    <a:lumMod val="95000"/>
                  </a:schemeClr>
                </a:solidFill>
              </a:rPr>
              <a:t>59</a:t>
            </a:r>
            <a:r>
              <a:rPr lang="ru-RU" sz="4400" b="1" dirty="0" smtClean="0">
                <a:solidFill>
                  <a:schemeClr val="bg1">
                    <a:lumMod val="95000"/>
                  </a:schemeClr>
                </a:solidFill>
              </a:rPr>
              <a:t> пожаров.</a:t>
            </a:r>
          </a:p>
          <a:p>
            <a:endParaRPr lang="ru-RU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9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" dur="8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" dur="8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8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8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8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8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mirgif.com/KARTINKI/ogon/ogon2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бушует огонь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8001024" y="5929330"/>
            <a:ext cx="661990" cy="5905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71538" y="5714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5" name="Рисунок 4" descr="8cc7dc02faf1.png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>
          <a:xfrm>
            <a:off x="4000496" y="2500306"/>
            <a:ext cx="2928958" cy="41855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9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E:\Documents and Settings\Computer\Мои документы\Мои рисунки\пожар\koster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14348" y="142852"/>
            <a:ext cx="78581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chemeClr val="accent3">
                    <a:lumMod val="75000"/>
                  </a:schemeClr>
                </a:solidFill>
              </a:rPr>
              <a:t>ПРАВИЛА ПОЖАРНОЙ БЕЗОПАСНОСТИ</a:t>
            </a:r>
            <a:endParaRPr lang="ru-RU" sz="6000" b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8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>
                                      <p:cBhvr override="childStyl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Лена\Фоны\040661c4cc9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68000" cy="6876000"/>
          </a:xfrm>
          <a:prstGeom prst="rect">
            <a:avLst/>
          </a:prstGeom>
          <a:noFill/>
        </p:spPr>
      </p:pic>
      <p:pic>
        <p:nvPicPr>
          <p:cNvPr id="3" name="Picture 4" descr="Kartinochki (1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14612" y="2428868"/>
            <a:ext cx="2670774" cy="3780000"/>
          </a:xfrm>
          <a:prstGeom prst="rect">
            <a:avLst/>
          </a:prstGeom>
          <a:noFill/>
        </p:spPr>
      </p:pic>
      <p:pic>
        <p:nvPicPr>
          <p:cNvPr id="4" name="Picture 3" descr="C:\Documents and Settings\Кирилл\Рабочий стол\МАМА\детские презентации\Почемучка\3b806f76d375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786314" y="3786190"/>
            <a:ext cx="1228515" cy="1080000"/>
          </a:xfrm>
          <a:prstGeom prst="rect">
            <a:avLst/>
          </a:prstGeom>
          <a:noFill/>
        </p:spPr>
      </p:pic>
      <p:pic>
        <p:nvPicPr>
          <p:cNvPr id="1027" name="Picture 3" descr="C:\Лена\138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960013">
            <a:off x="4717333" y="3311868"/>
            <a:ext cx="1724869" cy="1044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072199" y="0"/>
            <a:ext cx="3071802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1" name="~PP1749.WAV">
            <a:hlinkClick r:id="" action="ppaction://media"/>
          </p:cNvPr>
          <p:cNvPicPr>
            <a:picLocks noRot="1" noChangeAspect="1"/>
          </p:cNvPicPr>
          <p:nvPr>
            <a:wavAudioFile r:embed="rId1" name="~PP1749.WAV"/>
          </p:nvPr>
        </p:nvPicPr>
        <p:blipFill>
          <a:blip r:embed="rId7" cstate="email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42911" y="0"/>
            <a:ext cx="75009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Что запомнить мы должны?</a:t>
            </a:r>
          </a:p>
          <a:p>
            <a:pPr algn="ctr"/>
            <a:r>
              <a:rPr lang="ru-RU" sz="2800" b="1" dirty="0" smtClean="0"/>
              <a:t>Спички детям не нужны!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900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" presetID="2" presetClass="exit" presetSubtype="4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787</TotalTime>
  <Words>817</Words>
  <PresentationFormat>Экран (4:3)</PresentationFormat>
  <Paragraphs>131</Paragraphs>
  <Slides>43</Slides>
  <Notes>2</Notes>
  <HiddenSlides>0</HiddenSlides>
  <MMClips>12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Поток</vt:lpstr>
      <vt:lpstr>Отгадайте загадку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  Строго помнить мы должны- спички детям не нужны!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Отгадайте загадку</dc:title>
  <cp:lastModifiedBy>1</cp:lastModifiedBy>
  <cp:revision>90</cp:revision>
  <dcterms:modified xsi:type="dcterms:W3CDTF">2014-10-30T19:01:57Z</dcterms:modified>
</cp:coreProperties>
</file>