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4" d="100"/>
          <a:sy n="54" d="100"/>
        </p:scale>
        <p:origin x="-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739900"/>
            <a:ext cx="7829550" cy="850900"/>
          </a:xfr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 cap="none" spc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050" y="2887662"/>
            <a:ext cx="3873500" cy="728662"/>
          </a:xfr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2400" b="1" cap="none" spc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96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9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tantia" panose="02030602050306030303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rgbClr val="0070C0"/>
                </a:solidFill>
                <a:latin typeface="Constantia" panose="02030602050306030303" pitchFamily="18" charset="0"/>
              </a:defRPr>
            </a:lvl1pPr>
            <a:lvl2pPr>
              <a:defRPr>
                <a:solidFill>
                  <a:srgbClr val="0070C0"/>
                </a:solidFill>
                <a:latin typeface="Constantia" panose="02030602050306030303" pitchFamily="18" charset="0"/>
              </a:defRPr>
            </a:lvl2pPr>
            <a:lvl3pPr>
              <a:defRPr>
                <a:solidFill>
                  <a:srgbClr val="0070C0"/>
                </a:solidFill>
                <a:latin typeface="Constantia" panose="02030602050306030303" pitchFamily="18" charset="0"/>
              </a:defRPr>
            </a:lvl3pPr>
            <a:lvl4pPr>
              <a:defRPr>
                <a:solidFill>
                  <a:srgbClr val="0070C0"/>
                </a:solidFill>
                <a:latin typeface="Constantia" panose="02030602050306030303" pitchFamily="18" charset="0"/>
              </a:defRPr>
            </a:lvl4pPr>
            <a:lvl5pPr>
              <a:defRPr>
                <a:solidFill>
                  <a:srgbClr val="0070C0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9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5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9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8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431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39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9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39293-653E-4585-B67F-6A6DE362B12E}" type="datetimeFigureOut">
              <a:rPr lang="ru-RU" smtClean="0"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01C6-7D48-4788-9584-2FE0B23B5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0" y="978794"/>
            <a:ext cx="7829550" cy="1612006"/>
          </a:xfrm>
        </p:spPr>
        <p:txBody>
          <a:bodyPr>
            <a:normAutofit/>
          </a:bodyPr>
          <a:lstStyle/>
          <a:p>
            <a:r>
              <a:rPr lang="ru-RU" dirty="0" smtClean="0"/>
              <a:t>Зимняя фантазия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9689" y="4613431"/>
            <a:ext cx="3873500" cy="72866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n w="3175">
                  <a:noFill/>
                  <a:prstDash val="solid"/>
                </a:ln>
              </a:rPr>
              <a:t>Первопесьяновская </a:t>
            </a:r>
            <a:r>
              <a:rPr lang="ru-RU" dirty="0" smtClean="0">
                <a:ln w="3175">
                  <a:noFill/>
                  <a:prstDash val="solid"/>
                </a:ln>
              </a:rPr>
              <a:t>СОШ</a:t>
            </a:r>
            <a:endParaRPr lang="ru-RU" dirty="0">
              <a:ln w="3175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246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Windows 7\Desktop\Новогод фигуры 2016\DSCN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5" y="303335"/>
            <a:ext cx="8317523" cy="62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5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Windows 7\Desktop\Новогод фигуры 2016\DSCN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338502"/>
            <a:ext cx="8387862" cy="62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0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Windows 7\Desktop\Новогод фигуры 2016\DSCN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6" y="202221"/>
            <a:ext cx="8616462" cy="646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Windows 7\Desktop\Новогод фигуры 2016\DSCN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711"/>
            <a:ext cx="8282354" cy="62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Windows 7\Desktop\Новогод фигуры 2016\DSCN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6" y="298939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Windows 7\Desktop\Новогод фигуры 2016\DSCN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3" y="224203"/>
            <a:ext cx="8188569" cy="61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Windows 7\Desktop\Новогод фигуры 2016\DSCN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334107"/>
            <a:ext cx="8510954" cy="638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67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Windows 7\Desktop\Новогод фигуры 2016\DSCN0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" y="230794"/>
            <a:ext cx="8563708" cy="6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Windows 7\Desktop\Новогод фигуры 2016\DSCN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290145"/>
            <a:ext cx="8264769" cy="619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Windows 7\Desktop\Новогод фигуры 2016\DSCN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" y="263769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644970"/>
            <a:ext cx="78867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indows 7\Desktop\Новогод фигуры 2016\DSCN0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7" y="1477108"/>
            <a:ext cx="812409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Windows 7\Desktop\Новогод фигуры 2016\DSCN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" y="334105"/>
            <a:ext cx="8159262" cy="61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2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Windows 7\Desktop\Новогод фигуры 2016\DSCN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316522"/>
            <a:ext cx="8159262" cy="61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Windows 7\Desktop\Новогод фигуры 2016\DSCN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3" y="360484"/>
            <a:ext cx="8053754" cy="60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Windows 7\Desktop\Новогод фигуры 2016\DSCN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6" y="325314"/>
            <a:ext cx="8335108" cy="625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Windows 7\Desktop\Новогод фигуры 2016\DSCN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9" y="791307"/>
            <a:ext cx="8053755" cy="569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Windows 7\Desktop\Новогод фигуры 2016\DSCN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" y="263769"/>
            <a:ext cx="8581292" cy="64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368" y="2057400"/>
            <a:ext cx="5736981" cy="1055077"/>
          </a:xfrm>
        </p:spPr>
        <p:txBody>
          <a:bodyPr/>
          <a:lstStyle/>
          <a:p>
            <a:pPr algn="ctr"/>
            <a:r>
              <a:rPr lang="ru-RU" dirty="0" smtClean="0"/>
              <a:t>С Новым годом!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131243"/>
            <a:ext cx="1274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72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Windows 7\Desktop\Новогод фигуры 2016\DSCN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408842"/>
            <a:ext cx="8598877" cy="64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Windows 7\Desktop\Новогод фигуры 2016\DSCN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4" y="351692"/>
            <a:ext cx="8299938" cy="62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indows 7\Desktop\Новогод фигуры 2016\DSCN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" y="325316"/>
            <a:ext cx="8335107" cy="625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Windows 7\Desktop\Новогод фигуры 2016\DSCN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386861"/>
            <a:ext cx="7971692" cy="59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Windows 7\Desktop\Новогод фигуры 2016\DSCN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369275"/>
            <a:ext cx="8053754" cy="604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Windows 7\Desktop\Новогод фигуры 2016\DSCN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351692"/>
            <a:ext cx="8370277" cy="627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Windows 7\Desktop\Новогод фигуры 2016\DSCN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259373"/>
            <a:ext cx="8423031" cy="63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8</Words>
  <Application>Microsoft Office PowerPoint</Application>
  <PresentationFormat>Экран (4:3)</PresentationFormat>
  <Paragraphs>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Зимняя фантазия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Новым годом!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Windows 7</cp:lastModifiedBy>
  <cp:revision>7</cp:revision>
  <dcterms:created xsi:type="dcterms:W3CDTF">2014-12-01T11:51:20Z</dcterms:created>
  <dcterms:modified xsi:type="dcterms:W3CDTF">2016-12-19T05:40:57Z</dcterms:modified>
</cp:coreProperties>
</file>