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58" r:id="rId4"/>
    <p:sldId id="261" r:id="rId5"/>
    <p:sldId id="263" r:id="rId6"/>
    <p:sldId id="264" r:id="rId7"/>
    <p:sldId id="265" r:id="rId8"/>
    <p:sldId id="276" r:id="rId9"/>
    <p:sldId id="280" r:id="rId10"/>
    <p:sldId id="289" r:id="rId11"/>
    <p:sldId id="290" r:id="rId12"/>
    <p:sldId id="302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>
        <p:scale>
          <a:sx n="88" d="100"/>
          <a:sy n="88" d="100"/>
        </p:scale>
        <p:origin x="36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470FA3-AF62-44EC-8FCF-CAB904D1819A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ECF105-7776-48E5-AE57-C29E11989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13A5-2FE5-4AC4-83BF-9CB69AB97D6A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7F1C-3E5F-4974-AE22-15C4DBAD5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0DB2-1406-49B3-A817-BE6BC61493EE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2D5E5-ABCC-4268-AE0C-8606FC47A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8C14-31AE-4DBC-BD4E-1A4CF5E506ED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AE41-F86A-4D38-A72D-218151E5C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B555-92FC-48C0-AA6E-1E2628A52D8A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07B8-C446-4F4A-B699-294B310D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D36B-DCA9-4146-BE52-0228D156A688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CC1B2-DEA7-4C7D-9CEC-C0DD42478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C4F9-0EB1-4FA6-91E2-297CAA948874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AFA9-CAA8-496C-A2BB-EECE434E1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35CB-85EC-43EF-8CDA-7546FF606A26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BDF1-3CB9-4523-94A7-44CDA9314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53ED2-A89C-450C-874C-9A879E5555E5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98B4-BEBE-417D-95A5-37D12C95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CEDE-7881-4909-9BF2-CF9B28F1C069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C4BB-3704-42E1-AC4F-2C19150E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57F7-CC5C-4525-BC8E-33DB88061F40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CC3C-C319-4684-8EC9-D5C6F345C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3399-A39D-4E4A-BF46-FA0F2564BA98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7785-E7EF-4D10-BA4A-4578590B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7348F-7B9A-46CF-BFD9-BC126FA7B3D8}" type="datetimeFigureOut">
              <a:rPr lang="ru-RU"/>
              <a:pPr>
                <a:defRPr/>
              </a:pPr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7F0954-21B3-4F92-8795-48200FA0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 l="6070" t="7874" r="6714" b="20889"/>
          <a:stretch>
            <a:fillRect/>
          </a:stretch>
        </p:blipFill>
        <p:spPr bwMode="auto">
          <a:xfrm>
            <a:off x="15875" y="71438"/>
            <a:ext cx="12184063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108700" y="5761038"/>
            <a:ext cx="5916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Начальник отдела Центра оценки качества образования ГАОУ ТО ДПО «ТОГИРРО»  Андриянова Т.А.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 l="5858" t="8633" r="6714" b="4889"/>
          <a:stretch>
            <a:fillRect/>
          </a:stretch>
        </p:blipFill>
        <p:spPr bwMode="auto">
          <a:xfrm>
            <a:off x="80963" y="65088"/>
            <a:ext cx="12111037" cy="6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095038" y="6045200"/>
            <a:ext cx="788987" cy="7239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84325" y="1960563"/>
            <a:ext cx="1290638" cy="295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 l="5785" t="7874" r="6644" b="4128"/>
          <a:stretch>
            <a:fillRect/>
          </a:stretch>
        </p:blipFill>
        <p:spPr bwMode="auto">
          <a:xfrm>
            <a:off x="22225" y="0"/>
            <a:ext cx="122047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307763" y="6167438"/>
            <a:ext cx="788987" cy="6143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static.chance.ru/sites/default/files/styles/big_photo_gallery/public/images/7758582.jpg?itok=9kHg-2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5" y="276225"/>
            <a:ext cx="81819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232025" y="663575"/>
            <a:ext cx="89646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600">
                <a:solidFill>
                  <a:srgbClr val="130BB5"/>
                </a:solidFill>
                <a:latin typeface="Calibri" pitchFamily="34" charset="0"/>
              </a:rPr>
              <a:t>ЖЕЛАЕМ УСПЕХОВ!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 l="6287" t="8127" r="6927" b="4507"/>
          <a:stretch>
            <a:fillRect/>
          </a:stretch>
        </p:blipFill>
        <p:spPr bwMode="auto">
          <a:xfrm>
            <a:off x="766763" y="515938"/>
            <a:ext cx="10580687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6763" y="3190875"/>
            <a:ext cx="10580687" cy="69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2"/>
          <a:srcRect l="6287" t="18814" r="6927" b="53926"/>
          <a:stretch>
            <a:fillRect/>
          </a:stretch>
        </p:blipFill>
        <p:spPr bwMode="auto">
          <a:xfrm>
            <a:off x="766763" y="1279525"/>
            <a:ext cx="1058068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98588" y="239713"/>
            <a:ext cx="9448800" cy="941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Участники итогового собеседования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788" y="1444625"/>
            <a:ext cx="4183062" cy="1344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Обучающиеся </a:t>
            </a:r>
            <a:r>
              <a:rPr lang="en-US" sz="2800" dirty="0">
                <a:solidFill>
                  <a:schemeClr val="tx1"/>
                </a:solidFill>
              </a:rPr>
              <a:t>IX</a:t>
            </a:r>
            <a:r>
              <a:rPr lang="ru-RU" sz="2800" dirty="0">
                <a:solidFill>
                  <a:schemeClr val="tx1"/>
                </a:solidFill>
              </a:rPr>
              <a:t> классов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8550" y="1366838"/>
            <a:ext cx="5659438" cy="42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ЭКСТЕРНЫ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78550" y="1963738"/>
            <a:ext cx="5659438" cy="149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обучающиеся, экстерны с ОВЗ, обучающиеся,  дети-инвалиды и инвалиды , обучающихся по состоянию здоровья на дому, в ОО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2513" y="5376863"/>
            <a:ext cx="9794875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ИС проводится в образовательных организациях, является </a:t>
            </a:r>
            <a:r>
              <a:rPr lang="ru-RU" b="1" u="sng" dirty="0">
                <a:solidFill>
                  <a:schemeClr val="tx1"/>
                </a:solidFill>
              </a:rPr>
              <a:t>ОДНИМ </a:t>
            </a:r>
            <a:r>
              <a:rPr lang="ru-RU" dirty="0">
                <a:solidFill>
                  <a:schemeClr val="tx1"/>
                </a:solidFill>
              </a:rPr>
              <a:t>из условий допуска к ГИА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502150" y="1385888"/>
            <a:ext cx="1274763" cy="403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02150" y="2438400"/>
            <a:ext cx="1274763" cy="41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8793163" y="3384550"/>
            <a:ext cx="431800" cy="606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86113" y="3954463"/>
            <a:ext cx="8651875" cy="128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 подаче заявления на прохождение ИС обучающиеся, экстерны с ОВЗ предъявляют копию рекомендаций  ПМПК, а обучающиеся, экстерны – дети-инвалиды и инвалиды – оригинал или заверенную копию справки, подтверждающей факт установления инвалидности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2513" y="6275388"/>
            <a:ext cx="9740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Собеседование НЕ экзамен!!!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256963" y="6137275"/>
            <a:ext cx="709612" cy="615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/>
          <a:srcRect l="5856" t="8127" r="6712" b="4254"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/>
          <a:srcRect l="6213" t="8382" r="6786" b="4381"/>
          <a:stretch>
            <a:fillRect/>
          </a:stretch>
        </p:blipFill>
        <p:spPr bwMode="auto">
          <a:xfrm>
            <a:off x="-134938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655175" y="3594100"/>
            <a:ext cx="2052638" cy="350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 l="6142" t="8508" r="6715" b="4887"/>
          <a:stretch>
            <a:fillRect/>
          </a:stretch>
        </p:blipFill>
        <p:spPr bwMode="auto">
          <a:xfrm>
            <a:off x="0" y="-84138"/>
            <a:ext cx="121920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 l="5785" t="8633" r="6857" b="4889"/>
          <a:stretch>
            <a:fillRect/>
          </a:stretch>
        </p:blipFill>
        <p:spPr bwMode="auto">
          <a:xfrm>
            <a:off x="0" y="0"/>
            <a:ext cx="1241901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 l="6429" t="8000" r="6570" b="5270"/>
          <a:stretch>
            <a:fillRect/>
          </a:stretch>
        </p:blipFill>
        <p:spPr bwMode="auto">
          <a:xfrm>
            <a:off x="906463" y="330200"/>
            <a:ext cx="10606087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4625" y="1524000"/>
            <a:ext cx="11337925" cy="525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Рисунок 4"/>
          <p:cNvPicPr>
            <a:picLocks noChangeAspect="1"/>
          </p:cNvPicPr>
          <p:nvPr/>
        </p:nvPicPr>
        <p:blipFill>
          <a:blip r:embed="rId2"/>
          <a:srcRect l="15001" t="63470" r="17915" b="10011"/>
          <a:stretch>
            <a:fillRect/>
          </a:stretch>
        </p:blipFill>
        <p:spPr bwMode="auto">
          <a:xfrm>
            <a:off x="833438" y="1025525"/>
            <a:ext cx="105965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/>
          <a:srcRect l="5928" t="25778" r="6572" b="25333"/>
          <a:stretch>
            <a:fillRect/>
          </a:stretch>
        </p:blipFill>
        <p:spPr bwMode="auto">
          <a:xfrm>
            <a:off x="762000" y="3175000"/>
            <a:ext cx="1066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1307763" y="6137275"/>
            <a:ext cx="788987" cy="614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25" y="33338"/>
            <a:ext cx="123031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379200" y="6188075"/>
            <a:ext cx="717550" cy="669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86</Words>
  <Application>Microsoft Office PowerPoint</Application>
  <PresentationFormat>Произвольный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А. Андриянова</dc:creator>
  <cp:lastModifiedBy>Пользователь</cp:lastModifiedBy>
  <cp:revision>42</cp:revision>
  <dcterms:created xsi:type="dcterms:W3CDTF">2019-02-01T05:21:31Z</dcterms:created>
  <dcterms:modified xsi:type="dcterms:W3CDTF">2019-02-07T10:32:05Z</dcterms:modified>
</cp:coreProperties>
</file>