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8" r:id="rId5"/>
    <p:sldId id="259" r:id="rId6"/>
    <p:sldId id="261" r:id="rId7"/>
    <p:sldId id="262" r:id="rId8"/>
    <p:sldId id="265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67140" autoAdjust="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34" y="927279"/>
            <a:ext cx="6513579" cy="441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4419" y="326490"/>
            <a:ext cx="4136533" cy="69094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2968" y="96342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«5» 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17-18 баллов</a:t>
            </a:r>
          </a:p>
          <a:p>
            <a:pPr algn="just">
              <a:lnSpc>
                <a:spcPct val="200000"/>
              </a:lnSpc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«4» 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14-16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</a:p>
          <a:p>
            <a:pPr>
              <a:lnSpc>
                <a:spcPct val="200000"/>
              </a:lnSpc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«3»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- 9-13 баллов</a:t>
            </a:r>
          </a:p>
        </p:txBody>
      </p:sp>
      <p:pic>
        <p:nvPicPr>
          <p:cNvPr id="6" name="Рисунок 5" descr="http://ped-kopilka.ru/upload/blogs2/2016/3/37259_3faf9499e72ff51201cfdb8128be6fc3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16" y="4171999"/>
            <a:ext cx="4971245" cy="2280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3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20443126">
            <a:off x="521593" y="18175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«Пусть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умным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удет 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 у вас,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добрым будет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урок!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632" y="2971698"/>
            <a:ext cx="2618259" cy="230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83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1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364777"/>
            <a:ext cx="3289110" cy="4289048"/>
          </a:xfrm>
        </p:spPr>
        <p:txBody>
          <a:bodyPr>
            <a:normAutofit/>
          </a:bodyPr>
          <a:lstStyle/>
          <a:p>
            <a:pPr algn="r"/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12.12.2018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2203" y="1690855"/>
            <a:ext cx="33034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урока: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урока: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356" y="2962140"/>
            <a:ext cx="3196823" cy="239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245909" y="427727"/>
            <a:ext cx="6402066" cy="574675"/>
            <a:chOff x="1248" y="2028"/>
            <a:chExt cx="3216" cy="362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gray">
            <a:xfrm rot="3419336">
              <a:off x="1264" y="2012"/>
              <a:ext cx="302" cy="334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gray">
            <a:xfrm>
              <a:off x="1752" y="2060"/>
              <a:ext cx="239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станция - «Снежный бой»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48" y="2107458"/>
            <a:ext cx="4334678" cy="320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3424" y="1242463"/>
            <a:ext cx="5655557" cy="6375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правильный ответ ставим 1 балл в оценочный лист, принимаются дополнения к ответу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6392" y="5310303"/>
            <a:ext cx="6084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 startAt="9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 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х:а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в:у </a:t>
            </a:r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3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39816" y="356836"/>
            <a:ext cx="5372103" cy="577850"/>
            <a:chOff x="1248" y="2640"/>
            <a:chExt cx="3384" cy="364"/>
          </a:xfrm>
        </p:grpSpPr>
        <p:sp>
          <p:nvSpPr>
            <p:cNvPr id="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gray">
            <a:xfrm>
              <a:off x="1778" y="2674"/>
              <a:ext cx="285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станция – «Историческая»</a:t>
              </a:r>
              <a:endPara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15" y="1218831"/>
            <a:ext cx="6668885" cy="500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3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243612" y="434778"/>
            <a:ext cx="5875339" cy="555625"/>
            <a:chOff x="1248" y="3230"/>
            <a:chExt cx="3701" cy="350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7" name="Text Box 20"/>
            <p:cNvSpPr txBox="1">
              <a:spLocks noChangeArrowheads="1"/>
            </p:cNvSpPr>
            <p:nvPr/>
          </p:nvSpPr>
          <p:spPr bwMode="gray">
            <a:xfrm>
              <a:off x="1887" y="3244"/>
              <a:ext cx="306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станция – «Подъем и спуск»</a:t>
              </a:r>
              <a:endPara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pic>
        <p:nvPicPr>
          <p:cNvPr id="1026" name="Picture 2" descr="http://mywishlist.ru/pic/i/wish/orig/003/005/49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651" y="4954429"/>
            <a:ext cx="1801984" cy="151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0000" y="1221209"/>
            <a:ext cx="541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уравнения № 763 (д, ж, з).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19811" y="1970468"/>
            <a:ext cx="60340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решаем самостоятельно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ответ совпадает с ответом на доске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1балл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- работа в паре (3 балла):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проговариваю правила – 1 балл,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вычисляю -1 балл,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получил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</a:p>
        </p:txBody>
      </p:sp>
    </p:spTree>
    <p:extLst>
      <p:ext uri="{BB962C8B-B14F-4D97-AF65-F5344CB8AC3E}">
        <p14:creationId xmlns:p14="http://schemas.microsoft.com/office/powerpoint/2010/main" val="19635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549604" y="439634"/>
            <a:ext cx="5105400" cy="555625"/>
            <a:chOff x="1248" y="2030"/>
            <a:chExt cx="3216" cy="350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gray">
            <a:xfrm>
              <a:off x="1818" y="2044"/>
              <a:ext cx="247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станция  - «Привал»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2" y="1268570"/>
            <a:ext cx="6666963" cy="500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6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004552" y="250626"/>
            <a:ext cx="6806644" cy="549275"/>
            <a:chOff x="1239" y="2044"/>
            <a:chExt cx="3225" cy="346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74" y="2095"/>
              <a:ext cx="144" cy="214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608" y="2060"/>
              <a:ext cx="285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станция - «Поздравление деда Мороза»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664094"/>
              </p:ext>
            </p:extLst>
          </p:nvPr>
        </p:nvGraphicFramePr>
        <p:xfrm>
          <a:off x="978739" y="799901"/>
          <a:ext cx="6832456" cy="5791200"/>
        </p:xfrm>
        <a:graphic>
          <a:graphicData uri="http://schemas.openxmlformats.org/drawingml/2006/table">
            <a:tbl>
              <a:tblPr firstRow="1" firstCol="1" bandRow="1"/>
              <a:tblGrid>
                <a:gridCol w="3304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0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2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– </a:t>
                      </a:r>
                      <a:r>
                        <a:rPr lang="ru-RU" sz="12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281" marR="35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– </a:t>
                      </a:r>
                      <a:r>
                        <a:rPr lang="ru-RU" sz="12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52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Отношением двух чисел называют: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 произведение этих чисел;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 частное этих чисел.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В пропорции </a:t>
                      </a: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a:b=c:d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числа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называют   ч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 средними членами пропорции;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п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 крайними членами пропорции.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 Верна ли пропорция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2,4 : 6=1,6 : 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а)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      б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 нет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Неизвестный член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пропорции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24:а=15:5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равен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н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 1; с) 8; п) 49;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Найдите произведение средних членов пропорции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2,4 : 20 = 0,24 : 2.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т) 4,8  с) 5,4  м) 48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Из данных пропорций выберите верную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 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 36: 2 = 64 :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3;   б)15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 8 = 13 : 6;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ь) 17 : 2 = 34 : 4;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г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 22 : 5 = 81 : 4.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 Найдите произведение крайних членов пропорции: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4,8:8=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1,2:2    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 0,3  р) 4   я) 9,6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281" marR="35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281" marR="35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Отношение показывает: 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в) во сколько раз первое число больше второго или какую часть первое составляет от второго; 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т) на сколько первое число больше второго или какую часть второе составляет от первого.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2.Какое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 равенств является пропорцией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 д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 2/9 = 3/8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; е)2/9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= 4/18;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Верна ли пропорция 2,5:5=1,5:2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а)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   з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 нет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Неизвестный член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пропорции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36:а=90:15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равен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 6; е) 20  ж) 0,5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5.Найдите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произведение средних членов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пропорции 2,1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 7 = 1,5 :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0,5.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 10,5 с) 5,4  м) 48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Из данных пропорций выберите верную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 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 36: 2 = 64 :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3;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б)15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:8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13:6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 17 : 2 = 34 : 4;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г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 22 : 5 =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81: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 Найдите произведение крайних членов пропорции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 4,8 : 8=1,2 : 2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 0,3  р) 4   я) 9,6</a:t>
                      </a:r>
                    </a:p>
                  </a:txBody>
                  <a:tcPr marL="35281" marR="35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1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239816" y="356838"/>
            <a:ext cx="5772154" cy="1008063"/>
            <a:chOff x="1248" y="2640"/>
            <a:chExt cx="3636" cy="635"/>
          </a:xfrm>
        </p:grpSpPr>
        <p:sp>
          <p:nvSpPr>
            <p:cNvPr id="4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gray">
            <a:xfrm>
              <a:off x="1778" y="2674"/>
              <a:ext cx="3106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станция – «Математический </a:t>
              </a: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диктант»</a:t>
              </a:r>
              <a:endPara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267817"/>
              </p:ext>
            </p:extLst>
          </p:nvPr>
        </p:nvGraphicFramePr>
        <p:xfrm>
          <a:off x="1151250" y="1591978"/>
          <a:ext cx="6456680" cy="4265676"/>
        </p:xfrm>
        <a:graphic>
          <a:graphicData uri="http://schemas.openxmlformats.org/drawingml/2006/table">
            <a:tbl>
              <a:tblPr firstRow="1" firstCol="1" bandRow="1"/>
              <a:tblGrid>
                <a:gridCol w="230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Понимаю определение пропорции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Определяю крайние и средние члены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Проверяю, верна ли пропорция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Критерии: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- 1 балл если правильно выполнено задание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«+» понятно, могу  выполнить и объяснить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«?» понимаю, но объяснить не могу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«-»    не понятно, не умею.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9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319812" y="2112412"/>
            <a:ext cx="62272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смекалку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человека подошли к реке. У пустующего берега стояла лодка, в которой мог поместиться только один человек. Все же оба туриста без всякой помощи переправились на этой лодке через реку и продолжили свой путь. Как они это сделали? </a:t>
            </a:r>
          </a:p>
        </p:txBody>
      </p: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1155046" y="383978"/>
            <a:ext cx="5105401" cy="565150"/>
            <a:chOff x="1248" y="3224"/>
            <a:chExt cx="3216" cy="356"/>
          </a:xfrm>
        </p:grpSpPr>
        <p:sp>
          <p:nvSpPr>
            <p:cNvPr id="15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gray">
            <a:xfrm>
              <a:off x="1695" y="3224"/>
              <a:ext cx="251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танция – «Переправа»</a:t>
              </a:r>
              <a:endPara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8194" name="Picture 2" descr="http://www.teleport2001.ru/files/teleport/images/2015/03/13/re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233" y="633215"/>
            <a:ext cx="1972262" cy="14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460</Words>
  <Application>Microsoft Office PowerPoint</Application>
  <PresentationFormat>Экран (4:3)</PresentationFormat>
  <Paragraphs>86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оценок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Nastya</cp:lastModifiedBy>
  <cp:revision>70</cp:revision>
  <dcterms:created xsi:type="dcterms:W3CDTF">2014-11-21T11:00:06Z</dcterms:created>
  <dcterms:modified xsi:type="dcterms:W3CDTF">2018-12-09T09:06:57Z</dcterms:modified>
</cp:coreProperties>
</file>