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22" autoAdjust="0"/>
  </p:normalViewPr>
  <p:slideViewPr>
    <p:cSldViewPr>
      <p:cViewPr varScale="1">
        <p:scale>
          <a:sx n="74" d="100"/>
          <a:sy n="74" d="100"/>
        </p:scale>
        <p:origin x="-9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B917-F36E-4CBD-8DEA-FAD4DCCC0D76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FAC0A-B1C2-4000-A309-6619C50FE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EB17-2AAD-4467-ABF9-95FCF291AAE2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10321-599D-4B9E-994E-FC5C1DA54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34CEB-4263-49A2-9C33-A872ED8ABA93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E9891-7039-4AFF-AE00-753E0A34C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7CE47-DEB7-4C20-B1FF-9BDBC6EAF1A7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8DF6E-B33D-4E52-9AA7-51C12AD50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F5803-9F11-4172-AAEF-8A04C32D10A2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D61DC-60E7-42C2-8593-D7B8412F9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A5B96-4526-434A-83E8-7A4CC4198947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CA7AC-0B5E-4340-91B2-07C2091A7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7218C-EC3C-4717-8EB5-07A3961260FB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3DDED-1EDE-4223-B6D9-D3C9263D9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23E73-1C0B-4884-BD21-02BA8F630F47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46B8A-F8A6-45F8-9220-F96396D75C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7F0E9-9282-4746-B38F-CAAAB50589A8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44EB1-8D9C-451E-8EEA-F1A84743A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8DBE7-56A0-42C3-A21A-7B82FF90D615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E9673-7EDF-4783-A7B0-EF4D7F6BB2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5B8DC6-6DF5-45C1-92C4-465699A1F03C}" type="datetimeFigureOut">
              <a:rPr lang="ru-RU"/>
              <a:pPr>
                <a:defRPr/>
              </a:pPr>
              <a:t>20.01.2017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4ED8F3-AF87-404E-8B1B-2F04D9898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>
                <a:solidFill>
                  <a:srgbClr val="7F7F7F"/>
                </a:solidFill>
                <a:ea typeface="Calibri" pitchFamily="34" charset="0"/>
                <a:cs typeface="Times New Roman" pitchFamily="18" charset="0"/>
              </a:rPr>
              <a:t>FokinaLida.75@mail.ru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79388" y="595313"/>
            <a:ext cx="6192837" cy="884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Зимняя сказка</a:t>
            </a:r>
          </a:p>
          <a:p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     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Зима – настоящая волшебница! В зимнем лесу стоит тишина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.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 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О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н словно спит сказочным сном. Ели стоят неподвижно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,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 усыпанные снегом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.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 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</a:rPr>
              <a:t>Н</a:t>
            </a:r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а снегу много следов, оставленных дикими животными. Словно в сказку попадаешь и не можешь налюбоваться красотой родной природы. А если солнышко выглянет- вовсе восторгу нет предела. Всё сверкает кругом, серебрится. Вот так ненароком заденешь какую-нибудь веточку и сам оказываешься, подобно деревьям , весь в снегу. Когда смотришь на эту красоту и не хочешь её разрушать.</a:t>
            </a:r>
            <a:endParaRPr lang="ru-RU" sz="2000" b="1" i="1">
              <a:solidFill>
                <a:srgbClr val="660066"/>
              </a:solidFill>
              <a:latin typeface="Georgia" pitchFamily="18" charset="0"/>
            </a:endParaRPr>
          </a:p>
          <a:p>
            <a:endParaRPr lang="ru-RU" sz="2000" b="1" i="1">
              <a:solidFill>
                <a:srgbClr val="660066"/>
              </a:solidFill>
              <a:latin typeface="Georgia" pitchFamily="18" charset="0"/>
            </a:endParaRPr>
          </a:p>
          <a:p>
            <a:r>
              <a:rPr lang="ru-RU" sz="2000" b="1" i="1">
                <a:solidFill>
                  <a:srgbClr val="660066"/>
                </a:solidFill>
                <a:latin typeface="Georgia" pitchFamily="18" charset="0"/>
                <a:ea typeface="Batang" pitchFamily="18" charset="-127"/>
              </a:rPr>
              <a:t>Позднякова Ангелина, 4 класс</a:t>
            </a:r>
          </a:p>
          <a:p>
            <a:pPr algn="ctr"/>
            <a:endParaRPr lang="ru-RU" sz="2000" b="1" i="1">
              <a:solidFill>
                <a:srgbClr val="660066"/>
              </a:solidFill>
              <a:latin typeface="Georgia" pitchFamily="18" charset="0"/>
              <a:ea typeface="Batang" pitchFamily="18" charset="-127"/>
            </a:endParaRPr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b="1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  <a:p>
            <a:pPr algn="ctr"/>
            <a:endParaRPr lang="ru-RU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78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Georgia</vt:lpstr>
      <vt:lpstr>Batang</vt:lpstr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Вера</cp:lastModifiedBy>
  <cp:revision>6</cp:revision>
  <dcterms:created xsi:type="dcterms:W3CDTF">2013-12-04T14:13:43Z</dcterms:created>
  <dcterms:modified xsi:type="dcterms:W3CDTF">2017-01-20T07:58:47Z</dcterms:modified>
</cp:coreProperties>
</file>