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6" autoAdjust="0"/>
    <p:restoredTop sz="94711" autoAdjust="0"/>
  </p:normalViewPr>
  <p:slideViewPr>
    <p:cSldViewPr snapToGrid="0">
      <p:cViewPr varScale="1">
        <p:scale>
          <a:sx n="61" d="100"/>
          <a:sy n="61" d="100"/>
        </p:scale>
        <p:origin x="-8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4378D-A189-456F-9575-98C308D5588C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833E-8727-43DD-86C8-8C2B6C68A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3581-D02C-40F6-BCE0-34D76203DFC1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0C4B-E074-4CE2-8265-94BFC1F91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5274-7C11-49C5-AC79-68CE565778B0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D693-291E-4FAC-BC18-35077C08D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6E239-8F87-4542-9FA2-5AF7D2D84757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7D1F-3787-4631-80CA-16D51F2D7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4530-3F2F-4731-85C8-1C6A4CE49972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D3D1-9452-47C2-94B8-99C389664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E99A-2007-468A-884D-63A7427D4FC5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B8E0-1269-4A48-8F47-CC39EED26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804A-4F92-439B-A277-5EAE24F318CD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BD95-2193-4A3F-98C9-26A30156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1C2F-41E2-42B7-B630-C6DEED99FCAD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C86B-42A2-4006-92E2-0295D4538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C2B9-F547-478E-9B9C-861AC19B6D7E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56F7-1192-4005-A1B8-A0793EE0F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6179-A8E1-44C4-88F6-4BB6AA13CDA6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2CB1-1311-49B5-BA23-0F048630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4440-03F4-4589-85E1-CF5CA7F62CD2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A72B-6BA4-4C03-A7A7-30B733F0C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E268-C121-4EEA-9E1B-5D3A13D83DAC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554C-BFA4-4BA5-8AD7-6D203C916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9037-DF5E-4E18-82CC-722ED3BD4987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A142-5844-4447-91F8-26705B99E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CDA2-548F-4049-9484-161DC66EB1DA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5CC1-EFA6-40D7-B106-01ABDABED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704A-EE42-4088-9958-34712CB9322A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716-7C6E-4181-BEC0-3CC96C270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33F0-FA3F-42F0-9629-8A0A90ABEA22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5320-092E-46A6-AAC2-335DC79E4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4533F2B-7124-42F5-961F-00D80FB1D1A1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60594B9-6B2F-4319-B88B-AAACCFF3D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65" r:id="rId11"/>
    <p:sldLayoutId id="2147483654" r:id="rId12"/>
    <p:sldLayoutId id="2147483666" r:id="rId13"/>
    <p:sldLayoutId id="2147483653" r:id="rId14"/>
    <p:sldLayoutId id="2147483652" r:id="rId15"/>
    <p:sldLayoutId id="214748365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2311400" y="0"/>
            <a:ext cx="4699000" cy="66500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cap="none" smtClean="0">
                <a:ln>
                  <a:noFill/>
                </a:ln>
                <a:solidFill>
                  <a:srgbClr val="008000"/>
                </a:solidFill>
              </a:rPr>
              <a:t>Зимний лес</a:t>
            </a:r>
            <a:br>
              <a:rPr lang="ru-RU" sz="2000" b="1" i="1" cap="none" smtClean="0">
                <a:ln>
                  <a:noFill/>
                </a:ln>
                <a:solidFill>
                  <a:srgbClr val="008000"/>
                </a:solidFill>
              </a:rPr>
            </a:br>
            <a:r>
              <a:rPr lang="ru-RU" sz="2000" b="1" i="1" cap="none" smtClean="0">
                <a:ln>
                  <a:noFill/>
                </a:ln>
                <a:solidFill>
                  <a:srgbClr val="008000"/>
                </a:solidFill>
              </a:rPr>
              <a:t/>
            </a:r>
            <a:br>
              <a:rPr lang="ru-RU" sz="2000" b="1" i="1" cap="none" smtClean="0">
                <a:ln>
                  <a:noFill/>
                </a:ln>
                <a:solidFill>
                  <a:srgbClr val="008000"/>
                </a:solidFill>
              </a:rPr>
            </a:br>
            <a:r>
              <a:rPr lang="ru-RU" sz="2000" b="1" i="1" cap="none" smtClean="0">
                <a:ln>
                  <a:noFill/>
                </a:ln>
                <a:solidFill>
                  <a:srgbClr val="008000"/>
                </a:solidFill>
              </a:rPr>
              <a:t/>
            </a:r>
            <a:br>
              <a:rPr lang="ru-RU" sz="2000" b="1" i="1" cap="none" smtClean="0">
                <a:ln>
                  <a:noFill/>
                </a:ln>
                <a:solidFill>
                  <a:srgbClr val="008000"/>
                </a:solidFill>
              </a:rPr>
            </a:br>
            <a:r>
              <a:rPr lang="ru-RU" sz="2000" b="1" i="1" cap="none" smtClean="0">
                <a:ln>
                  <a:noFill/>
                </a:ln>
                <a:solidFill>
                  <a:srgbClr val="008000"/>
                </a:solidFill>
              </a:rPr>
              <a:t>Лес зимой необыкновенно красив, особенно если выпало много снега и лес оделся в пушистое белое одеяло. Ветки деревьев, покрыты шапками снега. Пушистые еловые ветки от тяжести снега склоняются до земли. Когда восходит солнце и первые лучи освещают лес, все снежинки блестят на солнце как маленькие бриллианты. Все вместе они превращают лес в зимнюю сказку.</a:t>
            </a:r>
            <a:r>
              <a:rPr lang="ru-RU" sz="2000" cap="none" smtClean="0">
                <a:ln>
                  <a:noFill/>
                </a:ln>
                <a:solidFill>
                  <a:srgbClr val="008000"/>
                </a:solidFill>
              </a:rPr>
              <a:t/>
            </a:r>
            <a:br>
              <a:rPr lang="ru-RU" sz="2000" cap="none" smtClean="0">
                <a:ln>
                  <a:noFill/>
                </a:ln>
                <a:solidFill>
                  <a:srgbClr val="008000"/>
                </a:solidFill>
              </a:rPr>
            </a:br>
            <a:r>
              <a:rPr lang="ru-RU" sz="2000" cap="none" smtClean="0">
                <a:ln>
                  <a:noFill/>
                </a:ln>
                <a:solidFill>
                  <a:srgbClr val="008000"/>
                </a:solidFill>
              </a:rPr>
              <a:t/>
            </a:r>
            <a:br>
              <a:rPr lang="ru-RU" sz="2000" cap="none" smtClean="0">
                <a:ln>
                  <a:noFill/>
                </a:ln>
                <a:solidFill>
                  <a:srgbClr val="008000"/>
                </a:solidFill>
              </a:rPr>
            </a:br>
            <a:r>
              <a:rPr lang="ru-RU" sz="2000" cap="none" smtClean="0">
                <a:ln>
                  <a:noFill/>
                </a:ln>
                <a:solidFill>
                  <a:srgbClr val="008000"/>
                </a:solidFill>
              </a:rPr>
              <a:t/>
            </a:r>
            <a:br>
              <a:rPr lang="ru-RU" sz="2000" cap="none" smtClean="0">
                <a:ln>
                  <a:noFill/>
                </a:ln>
                <a:solidFill>
                  <a:srgbClr val="008000"/>
                </a:solidFill>
              </a:rPr>
            </a:br>
            <a:r>
              <a:rPr lang="ru-RU" sz="2000" b="1" i="1" cap="none" smtClean="0">
                <a:ln>
                  <a:noFill/>
                </a:ln>
                <a:solidFill>
                  <a:srgbClr val="008000"/>
                </a:solidFill>
              </a:rPr>
              <a:t>Антонов Виктор, 4 класс</a:t>
            </a:r>
            <a:br>
              <a:rPr lang="ru-RU" sz="2000" b="1" i="1" cap="none" smtClean="0">
                <a:ln>
                  <a:noFill/>
                </a:ln>
                <a:solidFill>
                  <a:srgbClr val="008000"/>
                </a:solidFill>
              </a:rPr>
            </a:br>
            <a:endParaRPr lang="ru-RU" sz="2000" b="1" i="1" cap="none" smtClean="0">
              <a:ln>
                <a:noFill/>
              </a:ln>
              <a:solidFill>
                <a:srgbClr val="008000"/>
              </a:solidFill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0"/>
            <a:ext cx="483552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</TotalTime>
  <Words>2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Сектор</vt:lpstr>
      <vt:lpstr>Зимний лес   Лес зимой необыкновенно красив, особенно если выпало много снега и лес оделся в пушистое белое одеяло. Ветки деревьев, покрыты шапками снега. Пушистые еловые ветки от тяжести снега склоняются до земли. Когда восходит солнце и первые лучи освещают лес, все снежинки блестят на солнце как маленькие бриллианты. Все вместе они превращают лес в зимнюю сказку.   Антонов Виктор, 4 класс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зимнего леса</dc:title>
  <dc:creator>Vasilich</dc:creator>
  <cp:lastModifiedBy>boss</cp:lastModifiedBy>
  <cp:revision>9</cp:revision>
  <dcterms:created xsi:type="dcterms:W3CDTF">2014-01-18T17:13:17Z</dcterms:created>
  <dcterms:modified xsi:type="dcterms:W3CDTF">2016-12-20T10:46:24Z</dcterms:modified>
</cp:coreProperties>
</file>