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.mail.ru/cgi-bin/link?check=1&amp;cnf=0a9d02&amp;url=https%3A%2F%2Fvk.com%2Fid348114797&amp;msgid=14619871530000000195&amp;x-email=alena.rl28%40mail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7" y="0"/>
            <a:ext cx="4127035" cy="171448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ГАПОУ ТО «Агротехнологический колледж» отделение Нижняя Тавда</a:t>
            </a:r>
            <a:b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адрес: с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Нижняя Тавда ул. Строителей дом 2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Индекс: 626021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директор +7 (34533) 2-35-18;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приемная +7 (34533) 2-41-12;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бухгалтерия +7 (34533) 2-36-73;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Факс +7 (34533) 2-41-12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200" dirty="0">
                <a:hlinkClick r:id="rId2"/>
              </a:rPr>
              <a:t> </a:t>
            </a:r>
            <a:r>
              <a:rPr lang="ru-RU" sz="1200" dirty="0" smtClean="0">
                <a:hlinkClick r:id="rId2"/>
              </a:rPr>
              <a:t/>
            </a:r>
            <a:br>
              <a:rPr lang="ru-RU" sz="1200" dirty="0" smtClean="0">
                <a:hlinkClick r:id="rId2"/>
              </a:rPr>
            </a:b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://vk.com/id348114797</a:t>
            </a:r>
            <a:r>
              <a:rPr lang="en-US" sz="1200" dirty="0"/>
              <a:t> 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2372041"/>
            <a:ext cx="4896544" cy="163302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в колледж 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осуществляется  на общедоступной основе 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конкурсу аттестатов.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Поступающие </a:t>
            </a:r>
            <a:r>
              <a:rPr lang="ru-RU" sz="4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предоставляют </a:t>
            </a:r>
            <a:r>
              <a:rPr lang="ru-RU" sz="4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следующие </a:t>
            </a:r>
            <a:r>
              <a:rPr lang="ru-RU" sz="4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документы:</a:t>
            </a:r>
            <a:endParaRPr lang="ru-RU" sz="4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 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заявление 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 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оригинал  или ксерокопию документа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образовании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 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удостоверяющий личность 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фотографий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 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медицинскую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справку</a:t>
            </a: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9" r="935" b="6293"/>
          <a:stretch/>
        </p:blipFill>
        <p:spPr bwMode="auto">
          <a:xfrm>
            <a:off x="4070818" y="25324"/>
            <a:ext cx="5062643" cy="2395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-12137" y="1785926"/>
            <a:ext cx="4152089" cy="16199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 smtClean="0">
                <a:solidFill>
                  <a:srgbClr val="C00000"/>
                </a:solidFill>
              </a:rPr>
              <a:t>Программа  подготовки квалифицированных рабочих, служащих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Повар</a:t>
            </a:r>
            <a:r>
              <a:rPr lang="ru-RU" b="1" dirty="0">
                <a:solidFill>
                  <a:srgbClr val="002060"/>
                </a:solidFill>
              </a:rPr>
              <a:t>, кондитер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Срок обучения– 2 года 10 месяцев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на базе основного общего образования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b="1" dirty="0">
                <a:solidFill>
                  <a:srgbClr val="002060"/>
                </a:solidFill>
              </a:rPr>
              <a:t>Мастер по техническому обслуживанию и ремонту машинно-тракторного парка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Срок обучения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b="1" dirty="0">
                <a:solidFill>
                  <a:schemeClr val="tx1"/>
                </a:solidFill>
              </a:rPr>
              <a:t>2 года 10 месяцев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на базе основного общего образования 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-12138" y="3500438"/>
            <a:ext cx="4152090" cy="33575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u="sng" dirty="0" smtClean="0">
                <a:solidFill>
                  <a:srgbClr val="C00000"/>
                </a:solidFill>
              </a:rPr>
              <a:t>Программа  подготовки специалистов среднего звена</a:t>
            </a:r>
          </a:p>
          <a:p>
            <a:r>
              <a:rPr lang="ru-RU" sz="1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1000" b="1" dirty="0" smtClean="0">
                <a:solidFill>
                  <a:srgbClr val="002060"/>
                </a:solidFill>
              </a:rPr>
              <a:t>Технология </a:t>
            </a:r>
            <a:r>
              <a:rPr lang="ru-RU" sz="1000" b="1" dirty="0">
                <a:solidFill>
                  <a:srgbClr val="002060"/>
                </a:solidFill>
              </a:rPr>
              <a:t>производства и </a:t>
            </a:r>
            <a:r>
              <a:rPr lang="ru-RU" sz="1000" b="1" dirty="0" smtClean="0">
                <a:solidFill>
                  <a:srgbClr val="002060"/>
                </a:solidFill>
              </a:rPr>
              <a:t>переработки </a:t>
            </a:r>
            <a:r>
              <a:rPr lang="ru-RU" sz="1000" b="1" dirty="0">
                <a:solidFill>
                  <a:srgbClr val="002060"/>
                </a:solidFill>
              </a:rPr>
              <a:t>сельскохозяйственной продукции</a:t>
            </a:r>
            <a:endParaRPr lang="ru-RU" sz="1000" dirty="0">
              <a:solidFill>
                <a:srgbClr val="002060"/>
              </a:solidFill>
            </a:endParaRPr>
          </a:p>
          <a:p>
            <a:r>
              <a:rPr lang="ru-RU" sz="1000" b="1" dirty="0">
                <a:solidFill>
                  <a:schemeClr val="tx1"/>
                </a:solidFill>
              </a:rPr>
              <a:t>Срок обучения </a:t>
            </a:r>
            <a:r>
              <a:rPr lang="ru-RU" sz="1000" dirty="0">
                <a:solidFill>
                  <a:schemeClr val="tx1"/>
                </a:solidFill>
              </a:rPr>
              <a:t>-  </a:t>
            </a:r>
            <a:r>
              <a:rPr lang="ru-RU" sz="1000" b="1" dirty="0">
                <a:solidFill>
                  <a:schemeClr val="tx1"/>
                </a:solidFill>
              </a:rPr>
              <a:t>3 года  10 месяцев 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>
                <a:solidFill>
                  <a:schemeClr val="tx1"/>
                </a:solidFill>
              </a:rPr>
              <a:t>на базе основного общего образования  </a:t>
            </a:r>
          </a:p>
          <a:p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dirty="0">
                <a:solidFill>
                  <a:schemeClr val="tx1"/>
                </a:solidFill>
              </a:rPr>
              <a:t> </a:t>
            </a:r>
            <a:r>
              <a:rPr lang="ru-RU" sz="1000" b="1" dirty="0">
                <a:solidFill>
                  <a:srgbClr val="002060"/>
                </a:solidFill>
              </a:rPr>
              <a:t>Механизация сельского хозяйства </a:t>
            </a:r>
            <a:endParaRPr lang="ru-RU" sz="1000" dirty="0">
              <a:solidFill>
                <a:srgbClr val="002060"/>
              </a:solidFill>
            </a:endParaRPr>
          </a:p>
          <a:p>
            <a:r>
              <a:rPr lang="ru-RU" sz="1000" b="1" dirty="0">
                <a:solidFill>
                  <a:schemeClr val="tx1"/>
                </a:solidFill>
              </a:rPr>
              <a:t>Срок обучения </a:t>
            </a:r>
            <a:r>
              <a:rPr lang="ru-RU" sz="1000" dirty="0">
                <a:solidFill>
                  <a:schemeClr val="tx1"/>
                </a:solidFill>
              </a:rPr>
              <a:t>- </a:t>
            </a:r>
            <a:r>
              <a:rPr lang="ru-RU" sz="1000" b="1" dirty="0">
                <a:solidFill>
                  <a:schemeClr val="tx1"/>
                </a:solidFill>
              </a:rPr>
              <a:t>2 года  10 месяцев 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>
                <a:solidFill>
                  <a:schemeClr val="tx1"/>
                </a:solidFill>
              </a:rPr>
              <a:t>на базе  среднего  общего образования 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dirty="0">
                <a:solidFill>
                  <a:schemeClr val="tx1"/>
                </a:solidFill>
              </a:rPr>
              <a:t> </a:t>
            </a:r>
          </a:p>
          <a:p>
            <a:r>
              <a:rPr lang="ru-RU" sz="1000" b="1" dirty="0">
                <a:solidFill>
                  <a:srgbClr val="002060"/>
                </a:solidFill>
              </a:rPr>
              <a:t>Технология мяса и мясных </a:t>
            </a:r>
            <a:r>
              <a:rPr lang="ru-RU" sz="1000" b="1" dirty="0" smtClean="0">
                <a:solidFill>
                  <a:srgbClr val="002060"/>
                </a:solidFill>
              </a:rPr>
              <a:t>продуктов</a:t>
            </a:r>
            <a:endParaRPr lang="ru-RU" sz="1000" dirty="0">
              <a:solidFill>
                <a:srgbClr val="002060"/>
              </a:solidFill>
            </a:endParaRPr>
          </a:p>
          <a:p>
            <a:r>
              <a:rPr lang="ru-RU" sz="1000" b="1" dirty="0">
                <a:solidFill>
                  <a:schemeClr val="tx1"/>
                </a:solidFill>
              </a:rPr>
              <a:t>Срок обучения </a:t>
            </a:r>
            <a:r>
              <a:rPr lang="ru-RU" sz="1000" dirty="0">
                <a:solidFill>
                  <a:schemeClr val="tx1"/>
                </a:solidFill>
              </a:rPr>
              <a:t>-  </a:t>
            </a:r>
            <a:r>
              <a:rPr lang="ru-RU" sz="1000" b="1" dirty="0">
                <a:solidFill>
                  <a:schemeClr val="tx1"/>
                </a:solidFill>
              </a:rPr>
              <a:t>2 года  10 месяцев 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>
                <a:solidFill>
                  <a:schemeClr val="tx1"/>
                </a:solidFill>
              </a:rPr>
              <a:t>на базе среднего общего образования 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endParaRPr lang="ru-RU" sz="1000" b="1" dirty="0" smtClean="0">
              <a:solidFill>
                <a:schemeClr val="tx1"/>
              </a:solidFill>
            </a:endParaRPr>
          </a:p>
          <a:p>
            <a:r>
              <a:rPr lang="ru-RU" sz="1000" b="1" dirty="0" smtClean="0">
                <a:solidFill>
                  <a:srgbClr val="002060"/>
                </a:solidFill>
              </a:rPr>
              <a:t>Электрификация </a:t>
            </a:r>
            <a:r>
              <a:rPr lang="ru-RU" sz="1000" b="1" dirty="0">
                <a:solidFill>
                  <a:srgbClr val="002060"/>
                </a:solidFill>
              </a:rPr>
              <a:t>и автоматизация сельского хозяйства</a:t>
            </a:r>
            <a:endParaRPr lang="ru-RU" sz="1000" dirty="0">
              <a:solidFill>
                <a:srgbClr val="002060"/>
              </a:solidFill>
            </a:endParaRPr>
          </a:p>
          <a:p>
            <a:r>
              <a:rPr lang="ru-RU" sz="1000" b="1" dirty="0">
                <a:solidFill>
                  <a:schemeClr val="tx1"/>
                </a:solidFill>
              </a:rPr>
              <a:t>Срок обучения– 3 года 10 месяцев 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>
                <a:solidFill>
                  <a:schemeClr val="tx1"/>
                </a:solidFill>
              </a:rPr>
              <a:t>на базе основного  общего образования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dirty="0"/>
              <a:t> </a:t>
            </a:r>
          </a:p>
          <a:p>
            <a:endParaRPr lang="ru-RU" sz="1000" dirty="0"/>
          </a:p>
          <a:p>
            <a:r>
              <a:rPr lang="ru-RU" sz="1000" b="1" dirty="0"/>
              <a:t> </a:t>
            </a:r>
            <a:endParaRPr lang="ru-RU" sz="1000" dirty="0"/>
          </a:p>
          <a:p>
            <a:r>
              <a:rPr lang="ru-RU" sz="1000" dirty="0"/>
              <a:t> </a:t>
            </a:r>
          </a:p>
          <a:p>
            <a:endParaRPr lang="ru-RU" sz="1000" dirty="0"/>
          </a:p>
          <a:p>
            <a:endParaRPr lang="ru-RU" sz="1000" b="1" u="sng" dirty="0" smtClean="0">
              <a:solidFill>
                <a:srgbClr val="C00000"/>
              </a:solidFill>
            </a:endParaRPr>
          </a:p>
          <a:p>
            <a:endParaRPr lang="ru-RU" sz="1000" b="1" u="sng" dirty="0" smtClean="0">
              <a:solidFill>
                <a:srgbClr val="C00000"/>
              </a:solidFill>
            </a:endParaRPr>
          </a:p>
          <a:p>
            <a:endParaRPr lang="ru-RU" sz="1000" dirty="0"/>
          </a:p>
          <a:p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5776168"/>
            <a:ext cx="4971657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Профессия—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это </a:t>
            </a:r>
            <a:r>
              <a:rPr lang="ru-RU" sz="1600" b="1" dirty="0">
                <a:solidFill>
                  <a:srgbClr val="C00000"/>
                </a:solidFill>
              </a:rPr>
              <a:t>труд </a:t>
            </a:r>
            <a:r>
              <a:rPr lang="ru-RU" sz="1600" b="1" dirty="0" smtClean="0">
                <a:solidFill>
                  <a:srgbClr val="C00000"/>
                </a:solidFill>
              </a:rPr>
              <a:t>на </a:t>
            </a:r>
            <a:r>
              <a:rPr lang="ru-RU" sz="1600" b="1" dirty="0">
                <a:solidFill>
                  <a:srgbClr val="C00000"/>
                </a:solidFill>
              </a:rPr>
              <a:t>благо других во имя себя!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03279"/>
            <a:ext cx="1753148" cy="1423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 descr="2013-01-01 00-00-00 (254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15" y="4099629"/>
            <a:ext cx="1769797" cy="1327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1143" b="-8287"/>
          <a:stretch/>
        </p:blipFill>
        <p:spPr bwMode="auto">
          <a:xfrm>
            <a:off x="4139950" y="4025799"/>
            <a:ext cx="1664021" cy="1635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729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82</Words>
  <Application>Microsoft Office PowerPoint</Application>
  <PresentationFormat>Экран (4:3)</PresentationFormat>
  <Paragraphs>47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ГАПОУ ТО «Агротехнологический колледж» отделение Нижняя Тавда Наш адрес: с. Нижняя Тавда ул. Строителей дом 2 Индекс: 626021 Тел. директор +7 (34533) 2-35-18; Тел. приемная +7 (34533) 2-41-12; Тел. бухгалтерия +7 (34533) 2-36-73; Факс +7 (34533) 2-41-12;  https://vk.com/id348114797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ГАПОУ ТО «Агротехнологический колледж» отделение Нижняя Тавда Наш адрес: с. Нижняя Тавда ул. Строителей дом 2 Индекс: 626021 Тел. директор +7 (34533) 2-35-18; Тел. приемная +7 (34533) 2-41-12; Тел. бухгалтерия +7 (34533) 2-36-73; Факс +7 (34533) 2-41-12;</dc:title>
  <dc:creator>Алена</dc:creator>
  <cp:lastModifiedBy>Алена</cp:lastModifiedBy>
  <cp:revision>6</cp:revision>
  <dcterms:created xsi:type="dcterms:W3CDTF">2016-04-30T02:24:04Z</dcterms:created>
  <dcterms:modified xsi:type="dcterms:W3CDTF">2016-05-04T02:21:28Z</dcterms:modified>
</cp:coreProperties>
</file>