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72" r:id="rId2"/>
    <p:sldId id="258" r:id="rId3"/>
    <p:sldId id="259" r:id="rId4"/>
    <p:sldId id="267" r:id="rId5"/>
    <p:sldId id="266" r:id="rId6"/>
    <p:sldId id="264" r:id="rId7"/>
    <p:sldId id="261" r:id="rId8"/>
    <p:sldId id="268" r:id="rId9"/>
    <p:sldId id="262" r:id="rId10"/>
    <p:sldId id="269" r:id="rId11"/>
    <p:sldId id="263" r:id="rId12"/>
    <p:sldId id="270" r:id="rId13"/>
    <p:sldId id="271" r:id="rId14"/>
    <p:sldId id="26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0B3-EBAD-4B0F-9136-3E1BD62482F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E87D-61F7-4BD7-83B0-5F1CC8C67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0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E87D-61F7-4BD7-83B0-5F1CC8C672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9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E87D-61F7-4BD7-83B0-5F1CC8C672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0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сосна зим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922"/>
            <a:ext cx="3672408" cy="638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848600" cy="1927225"/>
          </a:xfrm>
        </p:spPr>
        <p:txBody>
          <a:bodyPr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«Бухтальская средняя общеобразовательная школа»</a:t>
            </a:r>
            <a:b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626036,Тюменская область, </a:t>
            </a:r>
            <a:r>
              <a:rPr lang="ru-RU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Нижнетавдинский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Бухтал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ул. Чапаева-4,                                                                             Телефон/факс 8(34533)47-6-30, e-</a:t>
            </a:r>
            <a:r>
              <a:rPr lang="ru-RU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bssh1@mail.ru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43924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Областной </a:t>
            </a:r>
            <a:r>
              <a:rPr lang="ru-RU" b="1" dirty="0">
                <a:solidFill>
                  <a:srgbClr val="C00000"/>
                </a:solidFill>
              </a:rPr>
              <a:t>конкурс «Моя малая родина»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Учебно-исследовательская работа на тему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 «Сосна как биоиндикатор загрязнения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атмосферного воздуха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436510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автор: Агафонова Дарья Юрьевна. 10 класс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руководитель: учитель географии </a:t>
            </a:r>
          </a:p>
          <a:p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Саттарова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Сания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Наримановна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9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uroset\Desktop\проект сосна\IMG_29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6"/>
          <a:stretch/>
        </p:blipFill>
        <p:spPr bwMode="auto">
          <a:xfrm>
            <a:off x="0" y="116632"/>
            <a:ext cx="6048672" cy="3783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uroset\Desktop\проект сосна\IMG_2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6" y="2753544"/>
            <a:ext cx="616815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Территория возле дороги села Бухтал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625865"/>
              </p:ext>
            </p:extLst>
          </p:nvPr>
        </p:nvGraphicFramePr>
        <p:xfrm>
          <a:off x="467544" y="1052736"/>
          <a:ext cx="8229600" cy="5491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Площадь исследования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замер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замер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замер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повреждения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11-25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26-50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26-50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 повреждения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 поврежденная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Умеренно поврежденная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Умеренно поврежденная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Жизненное состояние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Краткое описание признаков повреждения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хвоинках встречаются некрозы кончиков хвои и хлорозы в виде пятен.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 кончиков хвои (8-10 мм) с зеленого постепенно сменяется на красно-коричневый или бурый.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 кончиков хвои (8-10 мм) с зеленого постепенно сменяется на красно-коричневый или бурый.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uroset\Desktop\проект сосна\IMG_29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3"/>
          <a:stretch/>
        </p:blipFill>
        <p:spPr bwMode="auto">
          <a:xfrm>
            <a:off x="0" y="0"/>
            <a:ext cx="5004048" cy="359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uroset\Desktop\проект сосна\IMG_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" y="3573016"/>
            <a:ext cx="4297345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uroset\Desktop\проект сосна\IMG_3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69" y="3212976"/>
            <a:ext cx="4811160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uroset\Desktop\проект сосна\IMG_29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04457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uroset\Desktop\проект сосна\IMG_3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b="15613"/>
          <a:stretch/>
        </p:blipFill>
        <p:spPr bwMode="auto">
          <a:xfrm>
            <a:off x="0" y="372732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ОУ Бухтальская СОШ\Desktop\Мульт проект\100_PANA\P100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Таблица 1. Классификация хвои сосны обыкновенной по степени повреждения атмосферным загрязнением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58605"/>
              </p:ext>
            </p:extLst>
          </p:nvPr>
        </p:nvGraphicFramePr>
        <p:xfrm>
          <a:off x="34360" y="1124744"/>
          <a:ext cx="9109640" cy="57652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77410"/>
                <a:gridCol w="2277410"/>
                <a:gridCol w="2277410"/>
                <a:gridCol w="2277410"/>
              </a:tblGrid>
              <a:tr h="16259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Площадь повреждения хвои, %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Класс повреждения хвои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Жизненное состояние хвои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Краткое описание признаков повреждения хвои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(изменения цвета)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30869">
                <a:tc>
                  <a:txBody>
                    <a:bodyPr/>
                    <a:lstStyle/>
                    <a:p>
                      <a:r>
                        <a:rPr lang="ru-RU" dirty="0" smtClean="0"/>
                        <a:t>0-5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Зеленая, без видимых признаков изменения цвета или повреждения, хвоя.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r>
                        <a:rPr lang="ru-RU" dirty="0" smtClean="0"/>
                        <a:t>6-10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цвет хвои зеленый, однако на хвоинках могут встречаться светло-зеленые и коричневые точки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396066"/>
              </p:ext>
            </p:extLst>
          </p:nvPr>
        </p:nvGraphicFramePr>
        <p:xfrm>
          <a:off x="107503" y="188640"/>
          <a:ext cx="8928993" cy="65725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28159"/>
                <a:gridCol w="2028159"/>
                <a:gridCol w="2028159"/>
                <a:gridCol w="2844516"/>
              </a:tblGrid>
              <a:tr h="21141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11-25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Слабо поврежденная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 хвоинках встречаются некрозы кончиков хвои и хлорозы в виде пятен. Хвоинки могут частично приобретать светло-зеленый цвет с рассеянными точечными некрозами.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12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26-50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Умеренно поврежденная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Цвет кончиков хвои (8-10 мм) с зеленого постепенно сменяется на красно-коричневый или бурый. Распространены верхушечные, краевые, пятнистые, в виде поясков, и точечные некрозы.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164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51-75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Сильно поврежденная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Начинает преобладать коричневый, красно-коричневый и серый цвет хвои. Здесь встречаются все типы некрозов.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06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&gt;76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Отмирающая или сухая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Зеленого цвета практически нет, хвоинки деформированы, засыхают на побегах.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6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ФГБУ «Национальный парк» «</a:t>
            </a:r>
            <a:r>
              <a:rPr lang="ru-RU" sz="2400" b="1" dirty="0" err="1">
                <a:solidFill>
                  <a:srgbClr val="FF0000"/>
                </a:solidFill>
              </a:rPr>
              <a:t>Припышминские</a:t>
            </a:r>
            <a:r>
              <a:rPr lang="ru-RU" sz="2400" b="1" dirty="0">
                <a:solidFill>
                  <a:srgbClr val="FF0000"/>
                </a:solidFill>
              </a:rPr>
              <a:t> боры» государственный природный заказник федерального  значения «Тюменский» </a:t>
            </a:r>
          </a:p>
        </p:txBody>
      </p:sp>
      <p:pic>
        <p:nvPicPr>
          <p:cNvPr id="2050" name="Picture 2" descr="C:\Users\Euroset\Desktop\Лес Сарыкамыш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3" r="-1" b="10640"/>
          <a:stretch/>
        </p:blipFill>
        <p:spPr bwMode="auto">
          <a:xfrm>
            <a:off x="251520" y="1492676"/>
            <a:ext cx="8228044" cy="533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Опушка леса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uroset\Desktop\4944096_x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/>
          <a:stretch/>
        </p:blipFill>
        <p:spPr bwMode="auto">
          <a:xfrm>
            <a:off x="467544" y="1255695"/>
            <a:ext cx="82809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Территория возле дороги села </a:t>
            </a:r>
            <a:r>
              <a:rPr lang="ru-RU" sz="2700" b="1" dirty="0" err="1">
                <a:solidFill>
                  <a:srgbClr val="FF0000"/>
                </a:solidFill>
              </a:rPr>
              <a:t>Бухтал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ОУ Бухтальская СОШ\Desktop\Мульт проект\100_PANA\P100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219256" cy="303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Результаты исследования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75059"/>
              </p:ext>
            </p:extLst>
          </p:nvPr>
        </p:nvGraphicFramePr>
        <p:xfrm>
          <a:off x="395536" y="1700808"/>
          <a:ext cx="8229600" cy="4668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Площадь исследования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замер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замер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замер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повреждения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0-5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 повреждения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Жизненное состояние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Краткое описание признаков повреждения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Здоровая,</a:t>
                      </a:r>
                      <a:r>
                        <a:rPr lang="ru-RU" baseline="0" dirty="0" smtClean="0"/>
                        <a:t> без повреждений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Здоровая,</a:t>
                      </a:r>
                      <a:r>
                        <a:rPr lang="ru-RU" baseline="0" dirty="0" smtClean="0"/>
                        <a:t> без повреждений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 , без повреждений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90872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ФГБУ «Национальный парк» «</a:t>
            </a:r>
            <a:r>
              <a:rPr lang="ru-RU" dirty="0" err="1"/>
              <a:t>Припышминские</a:t>
            </a:r>
            <a:r>
              <a:rPr lang="ru-RU" dirty="0"/>
              <a:t> боры» государственный природный заказник федерального  значения «Тюменский»</a:t>
            </a:r>
          </a:p>
        </p:txBody>
      </p:sp>
    </p:spTree>
    <p:extLst>
      <p:ext uri="{BB962C8B-B14F-4D97-AF65-F5344CB8AC3E}">
        <p14:creationId xmlns:p14="http://schemas.microsoft.com/office/powerpoint/2010/main" val="4161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uroset\Desktop\проект сосна\IMG_2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6"/>
          <a:stretch/>
        </p:blipFill>
        <p:spPr bwMode="auto">
          <a:xfrm>
            <a:off x="-16440" y="116632"/>
            <a:ext cx="6088901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uroset\Desktop\проект сосна\IMG_29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915562"/>
            <a:ext cx="5256584" cy="3942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Опушка леса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438243"/>
              </p:ext>
            </p:extLst>
          </p:nvPr>
        </p:nvGraphicFramePr>
        <p:xfrm>
          <a:off x="395536" y="1268760"/>
          <a:ext cx="8229600" cy="5217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Площадь исследования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замер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замер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замер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повреждения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6-10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11-25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11-25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 повреждения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Жизненное состояние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 поврежденная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 поврежденная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Краткое описание признаков повреждения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цвет зеленый , встречаются</a:t>
                      </a:r>
                      <a:r>
                        <a:rPr lang="ru-RU" baseline="0" dirty="0" smtClean="0"/>
                        <a:t> коричневые точки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хвоинках встречаются некрозы кончиков хвои и хлорозы в виде пятен.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хвоинках встречаются некрозы кончиков хвои и хлорозы в виде пятен.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9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434</Words>
  <Application>Microsoft Office PowerPoint</Application>
  <PresentationFormat>Экран (4:3)</PresentationFormat>
  <Paragraphs>112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Муниципальное автономное общеобразовательное учреждение  «Бухтальская средняя общеобразовательная школа» 626036,Тюменская область, Нижнетавдинский район, с. Бухтал, ул. Чапаева-4,                                                                             Телефон/факс 8(34533)47-6-30, e-mail bssh1@mail.ru  </vt:lpstr>
      <vt:lpstr>Таблица 1. Классификация хвои сосны обыкновенной по степени повреждения атмосферным загрязнением</vt:lpstr>
      <vt:lpstr>Презентация PowerPoint</vt:lpstr>
      <vt:lpstr>ФГБУ «Национальный парк» «Припышминские боры» государственный природный заказник федерального  значения «Тюменский» </vt:lpstr>
      <vt:lpstr>Опушка леса</vt:lpstr>
      <vt:lpstr>Территория возле дороги села Бухтал  </vt:lpstr>
      <vt:lpstr>Результаты исследования </vt:lpstr>
      <vt:lpstr>Презентация PowerPoint</vt:lpstr>
      <vt:lpstr>Опушка леса</vt:lpstr>
      <vt:lpstr>Презентация PowerPoint</vt:lpstr>
      <vt:lpstr>Территория возле дороги села Бухтал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«Сосна как биоиндикатор загрязнения атмосферного воздуха»</dc:title>
  <dc:creator>Дарья Агафонова</dc:creator>
  <cp:lastModifiedBy>МОУ Бухтальская СОШ</cp:lastModifiedBy>
  <cp:revision>27</cp:revision>
  <cp:lastPrinted>2015-12-16T04:21:18Z</cp:lastPrinted>
  <dcterms:created xsi:type="dcterms:W3CDTF">2015-12-01T15:00:11Z</dcterms:created>
  <dcterms:modified xsi:type="dcterms:W3CDTF">2015-12-16T04:22:43Z</dcterms:modified>
</cp:coreProperties>
</file>