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  <p:sldId id="263" r:id="rId9"/>
    <p:sldId id="264" r:id="rId10"/>
    <p:sldId id="270" r:id="rId11"/>
    <p:sldId id="265" r:id="rId12"/>
    <p:sldId id="271" r:id="rId13"/>
    <p:sldId id="266" r:id="rId14"/>
    <p:sldId id="267" r:id="rId15"/>
    <p:sldId id="268" r:id="rId16"/>
    <p:sldId id="269" r:id="rId17"/>
    <p:sldId id="272" r:id="rId18"/>
    <p:sldId id="274" r:id="rId19"/>
    <p:sldId id="273" r:id="rId20"/>
    <p:sldId id="276" r:id="rId21"/>
    <p:sldId id="277" r:id="rId22"/>
    <p:sldId id="279" r:id="rId23"/>
    <p:sldId id="278" r:id="rId24"/>
    <p:sldId id="280" r:id="rId25"/>
    <p:sldId id="281" r:id="rId26"/>
    <p:sldId id="283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 детском саду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Утренники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3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День матери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8169275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05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воспитатель года\hIoSoHvuAm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604448" cy="609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Подготовка к Новому году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266" name="Picture 2" descr="E:\воспитатель года\IMG_0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160344" cy="537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2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воспитатель года\IMG_0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78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воспитатель года\IMG_02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73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E:\воспитатель года\IMG_0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1641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20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воспитатель года\IMG_0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04448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16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воспитатель года\IMG_0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72400" cy="61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51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воспитатель года\IMG_0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88424" cy="62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85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 вот и </a:t>
            </a:r>
            <a:r>
              <a:rPr lang="ru-RU" dirty="0">
                <a:solidFill>
                  <a:srgbClr val="FF0000"/>
                </a:solidFill>
              </a:rPr>
              <a:t>Н</a:t>
            </a:r>
            <a:r>
              <a:rPr lang="ru-RU" dirty="0" smtClean="0">
                <a:solidFill>
                  <a:srgbClr val="FF0000"/>
                </a:solidFill>
              </a:rPr>
              <a:t>овый год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8434" name="Picture 2" descr="E:\воспитатель года\DbCIQ2zCz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263650"/>
            <a:ext cx="7670800" cy="518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74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воспитатель года\DSC05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2387"/>
            <a:ext cx="8203002" cy="638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876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86" y="620688"/>
            <a:ext cx="8676215" cy="578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53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воспитатель года\TVAVNIvvOT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891635" cy="592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74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Будние дни в ДОУ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2530" name="Picture 2" descr="E:\воспитатель года\rJTzVriHb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308304" cy="48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3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воспитатель года\e6My1VvvrF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161"/>
            <a:ext cx="8676456" cy="578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57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воспитатель года\2ERQNSxnE1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79"/>
            <a:ext cx="8891635" cy="592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67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воспитатель года\IMG_20141121_104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20472" cy="661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4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воспитатель года\IMG_03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30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воспитатель года\IMG_0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02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воспитатель года\IMG_0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36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воспитатель года\IMG_02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19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воспитатель года\DSC05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" y="188640"/>
            <a:ext cx="9007743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69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воспитатель года\DSCN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532440" cy="639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8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воспитатель года\DSCN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956376" cy="596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72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воспитатель года\DSCN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31641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66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воспитатель года\SDC13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388424" cy="62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76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воспитатель года\SDC132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04448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21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воспитатель года\SDC13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12427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758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Исследуем молоко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6866" name="Picture 2" descr="E:\воспитатель года\DSCN3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236296" cy="542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02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воспитатель года\DSCN3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1641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воспитатель года\DSCN3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172400" cy="61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13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воспитатель года\DSC05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805887" cy="615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64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воспитатель года\IMG_17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9000492" cy="600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7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воспитатель года\IMG_1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676456" cy="578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75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воспитатель года\IMG_1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2945"/>
            <a:ext cx="8784468" cy="585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8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воспитатель года\IMG_1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892480" cy="59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82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воспитатель года\2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640960" cy="648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75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39</TotalTime>
  <Words>21</Words>
  <Application>Microsoft Office PowerPoint</Application>
  <PresentationFormat>Экран (4:3)</PresentationFormat>
  <Paragraphs>7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Воздушный поток</vt:lpstr>
      <vt:lpstr>Утренники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матери </vt:lpstr>
      <vt:lpstr>Презентация PowerPoint</vt:lpstr>
      <vt:lpstr>Подготовка к Новому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вот и Новый год</vt:lpstr>
      <vt:lpstr>Презентация PowerPoint</vt:lpstr>
      <vt:lpstr>Презентация PowerPoint</vt:lpstr>
      <vt:lpstr>Будние дни в ДОУ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Исследуем молоко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Утренники</dc:title>
  <dc:creator>User</dc:creator>
  <cp:lastModifiedBy>User</cp:lastModifiedBy>
  <cp:revision>5</cp:revision>
  <dcterms:created xsi:type="dcterms:W3CDTF">2016-01-14T13:45:07Z</dcterms:created>
  <dcterms:modified xsi:type="dcterms:W3CDTF">2016-01-14T14:34:28Z</dcterms:modified>
</cp:coreProperties>
</file>