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7" r:id="rId2"/>
    <p:sldId id="256" r:id="rId3"/>
    <p:sldId id="257" r:id="rId4"/>
    <p:sldId id="28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6" r:id="rId20"/>
    <p:sldId id="272" r:id="rId21"/>
    <p:sldId id="285" r:id="rId22"/>
    <p:sldId id="273" r:id="rId23"/>
    <p:sldId id="274" r:id="rId24"/>
    <p:sldId id="275" r:id="rId25"/>
    <p:sldId id="277" r:id="rId26"/>
    <p:sldId id="276" r:id="rId27"/>
    <p:sldId id="283" r:id="rId28"/>
    <p:sldId id="288" r:id="rId29"/>
    <p:sldId id="289" r:id="rId30"/>
    <p:sldId id="290" r:id="rId31"/>
    <p:sldId id="291" r:id="rId32"/>
    <p:sldId id="280" r:id="rId33"/>
    <p:sldId id="278" r:id="rId34"/>
    <p:sldId id="281" r:id="rId35"/>
    <p:sldId id="279" r:id="rId36"/>
    <p:sldId id="28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70" d="100"/>
          <a:sy n="70" d="100"/>
        </p:scale>
        <p:origin x="-1974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F9AF7-7D8E-4882-8E23-D9D474E94AEC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469D9-E13B-47C3-B2E0-D43776E567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3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469D9-E13B-47C3-B2E0-D43776E5672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Пользователь\Desktop\2015-2016\фото\еще фигуры\P11103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2"/>
          <a:stretch/>
        </p:blipFill>
        <p:spPr bwMode="auto">
          <a:xfrm>
            <a:off x="121956" y="188640"/>
            <a:ext cx="8885260" cy="56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5" y="3244334"/>
            <a:ext cx="849694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sz="4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sz="44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sz="4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4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МАОУ </a:t>
            </a:r>
            <a:r>
              <a:rPr lang="ru-RU" sz="44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Плешковская</a:t>
            </a:r>
            <a:r>
              <a:rPr lang="ru-RU" sz="4400" b="1" dirty="0">
                <a:solidFill>
                  <a:srgbClr val="002060"/>
                </a:solidFill>
                <a:latin typeface="Arial Black" panose="020B0A04020102020204" pitchFamily="34" charset="0"/>
              </a:rPr>
              <a:t> СОШ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939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снежные фигуры\103NIKON\DSCN284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r="9720"/>
          <a:stretch/>
        </p:blipFill>
        <p:spPr bwMode="auto">
          <a:xfrm rot="5400000">
            <a:off x="1095054" y="2657474"/>
            <a:ext cx="3143248" cy="4686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P11102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07335"/>
            <a:ext cx="4429124" cy="3357562"/>
          </a:xfrm>
          <a:prstGeom prst="rect">
            <a:avLst/>
          </a:prstGeom>
        </p:spPr>
      </p:pic>
      <p:pic>
        <p:nvPicPr>
          <p:cNvPr id="5" name="Рисунок 4" descr="P1110263.JPG"/>
          <p:cNvPicPr>
            <a:picLocks noChangeAspect="1"/>
          </p:cNvPicPr>
          <p:nvPr/>
        </p:nvPicPr>
        <p:blipFill rotWithShape="1">
          <a:blip r:embed="rId4" cstate="print"/>
          <a:srcRect l="10042" r="12647" b="24715"/>
          <a:stretch/>
        </p:blipFill>
        <p:spPr>
          <a:xfrm>
            <a:off x="395536" y="307335"/>
            <a:ext cx="3755571" cy="2742891"/>
          </a:xfrm>
          <a:prstGeom prst="rect">
            <a:avLst/>
          </a:prstGeom>
        </p:spPr>
      </p:pic>
      <p:pic>
        <p:nvPicPr>
          <p:cNvPr id="18433" name="Picture 1" descr="C:\Users\елизоветка\Desktop\фигуры 2015\снежные фигуры\103NIKON\DSCN2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031768"/>
            <a:ext cx="3143272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За работой ученики 7Б класса</a:t>
            </a:r>
            <a:br>
              <a:rPr lang="ru-RU" sz="4000" b="1" dirty="0" smtClean="0">
                <a:solidFill>
                  <a:srgbClr val="00B050"/>
                </a:solidFill>
              </a:rPr>
            </a:br>
            <a:r>
              <a:rPr lang="ru-RU" sz="4000" b="1" dirty="0" smtClean="0">
                <a:solidFill>
                  <a:srgbClr val="00B050"/>
                </a:solidFill>
              </a:rPr>
              <a:t>«…В школе родилась елочка»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409" name="Рисунок 15" descr="DSCN2805"/>
          <p:cNvPicPr>
            <a:picLocks noChangeAspect="1" noChangeArrowheads="1"/>
          </p:cNvPicPr>
          <p:nvPr/>
        </p:nvPicPr>
        <p:blipFill>
          <a:blip r:embed="rId2" cstate="print"/>
          <a:srcRect t="15875"/>
          <a:stretch>
            <a:fillRect/>
          </a:stretch>
        </p:blipFill>
        <p:spPr bwMode="auto">
          <a:xfrm>
            <a:off x="928662" y="1643050"/>
            <a:ext cx="7124700" cy="4492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Вместе с классной мамой Мироновой Е.И.</a:t>
            </a: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80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0" b="-61"/>
          <a:stretch/>
        </p:blipFill>
        <p:spPr bwMode="auto">
          <a:xfrm>
            <a:off x="571472" y="1667510"/>
            <a:ext cx="7715304" cy="4761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Символ наступающего года пытаются «смастерить» ребята 8 класса вместе с </a:t>
            </a:r>
            <a:r>
              <a:rPr lang="ru-RU" sz="2800" dirty="0" err="1" smtClean="0"/>
              <a:t>Жогликовой</a:t>
            </a:r>
            <a:r>
              <a:rPr lang="ru-RU" sz="2800" dirty="0" smtClean="0"/>
              <a:t> Н.И.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Рисунок 4" descr="C:\Users\Пользователь\Desktop\снежные фигуры\103NIKON\DSCN282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8"/>
          <a:stretch/>
        </p:blipFill>
        <p:spPr bwMode="auto">
          <a:xfrm>
            <a:off x="214282" y="1343024"/>
            <a:ext cx="7910543" cy="51578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снежные фигуры\103NIKON\DSCN284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1" t="18906" b="9036"/>
          <a:stretch/>
        </p:blipFill>
        <p:spPr bwMode="auto">
          <a:xfrm>
            <a:off x="1428728" y="285728"/>
            <a:ext cx="6281763" cy="5353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Ура!!! У нас получилось!</a:t>
            </a:r>
            <a:endParaRPr lang="ru-RU" dirty="0"/>
          </a:p>
        </p:txBody>
      </p:sp>
      <p:pic>
        <p:nvPicPr>
          <p:cNvPr id="4" name="Рисунок 3" descr="C:\Users\Пользователь\Desktop\снежные фигуры\103NIKON\DSCN28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428736"/>
            <a:ext cx="6938967" cy="507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Чудного Мишку мастерят  ребята 9 класса вместе с Фогель М.А.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79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9"/>
          <a:stretch/>
        </p:blipFill>
        <p:spPr bwMode="auto">
          <a:xfrm>
            <a:off x="571472" y="1395412"/>
            <a:ext cx="7381903" cy="4819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«Изобретение»  9 класса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8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24257" r="40508" b="21862"/>
          <a:stretch/>
        </p:blipFill>
        <p:spPr bwMode="auto">
          <a:xfrm>
            <a:off x="1071538" y="1285860"/>
            <a:ext cx="7000924" cy="4929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Дружно «мастерили» </a:t>
            </a:r>
            <a:r>
              <a:rPr lang="ru-RU" sz="3600" dirty="0" err="1" smtClean="0"/>
              <a:t>миньончиков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ребята 10 класса вместе с </a:t>
            </a:r>
            <a:r>
              <a:rPr lang="ru-RU" sz="3600" dirty="0" err="1" smtClean="0"/>
              <a:t>Дощинской</a:t>
            </a:r>
            <a:r>
              <a:rPr lang="ru-RU" sz="3600" dirty="0" smtClean="0"/>
              <a:t> Э.В.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79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/>
          <a:stretch/>
        </p:blipFill>
        <p:spPr bwMode="auto">
          <a:xfrm>
            <a:off x="785786" y="1357298"/>
            <a:ext cx="7553328" cy="5143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елизоветка\Desktop\фигуры 2015\снежные фигуры\103NIKON\DSCN2794.JPG"/>
          <p:cNvPicPr>
            <a:picLocks noChangeAspect="1" noChangeArrowheads="1"/>
          </p:cNvPicPr>
          <p:nvPr/>
        </p:nvPicPr>
        <p:blipFill>
          <a:blip r:embed="rId2" cstate="print"/>
          <a:srcRect r="16666"/>
          <a:stretch>
            <a:fillRect/>
          </a:stretch>
        </p:blipFill>
        <p:spPr bwMode="auto">
          <a:xfrm>
            <a:off x="579700" y="569714"/>
            <a:ext cx="3490556" cy="5584850"/>
          </a:xfrm>
          <a:prstGeom prst="rect">
            <a:avLst/>
          </a:prstGeom>
          <a:noFill/>
        </p:spPr>
      </p:pic>
      <p:pic>
        <p:nvPicPr>
          <p:cNvPr id="27650" name="Picture 2" descr="C:\Users\елизоветка\Desktop\фигуры 2015\снежные фигуры\103NIKON\DSCN2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69713"/>
            <a:ext cx="3950042" cy="5576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УЧАСТИЕ  в районном смотре-конкурсе на «Лучший зимний участок» 2015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C:\Users\Пользователь\Desktop\2015-2016\фото\фигуры 2015\снежные фигуры\P11102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5"/>
          <a:stretch/>
        </p:blipFill>
        <p:spPr bwMode="auto">
          <a:xfrm>
            <a:off x="1259632" y="2276871"/>
            <a:ext cx="6880456" cy="436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dirty="0" smtClean="0"/>
              <a:t>Тесно трудятся с родителями дети 2А класса</a:t>
            </a: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8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0" b="5468"/>
          <a:stretch/>
        </p:blipFill>
        <p:spPr bwMode="auto">
          <a:xfrm>
            <a:off x="857224" y="1357298"/>
            <a:ext cx="7920068" cy="49863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изоветка\Desktop\фигуры 2015\снежные фигуры\103NIKON\DSCN2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88424" cy="6291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Любимый герой </a:t>
            </a:r>
            <a:r>
              <a:rPr lang="ru-RU" b="1" dirty="0" err="1" smtClean="0"/>
              <a:t>Нюша</a:t>
            </a: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85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/>
          <a:stretch/>
        </p:blipFill>
        <p:spPr bwMode="auto">
          <a:xfrm>
            <a:off x="714348" y="1500174"/>
            <a:ext cx="7124700" cy="5019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По традиции горку делают выпускники школы.                                                  За работой учащиеся 11 класса вместе с </a:t>
            </a:r>
            <a:r>
              <a:rPr lang="ru-RU" sz="2800" b="1" dirty="0" err="1" smtClean="0"/>
              <a:t>Жогликовым</a:t>
            </a:r>
            <a:r>
              <a:rPr lang="ru-RU" sz="2800" b="1" dirty="0" smtClean="0"/>
              <a:t> А.В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" name="Рисунок 2" descr="C:\Users\Пользователь\Desktop\снежные фигуры\103NIKON\DSCN28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1"/>
          <a:stretch/>
        </p:blipFill>
        <p:spPr bwMode="auto">
          <a:xfrm>
            <a:off x="1214414" y="1357298"/>
            <a:ext cx="7124700" cy="4943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Лиха беда начало…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8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17617"/>
          <a:stretch/>
        </p:blipFill>
        <p:spPr bwMode="auto">
          <a:xfrm rot="5400000">
            <a:off x="1997373" y="502901"/>
            <a:ext cx="4863484" cy="5857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снежные фигуры\103NIKON\DSCN288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0" b="1"/>
          <a:stretch/>
        </p:blipFill>
        <p:spPr bwMode="auto">
          <a:xfrm>
            <a:off x="357158" y="571480"/>
            <a:ext cx="8215370" cy="5214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:\DCIM\111_PANA\P111026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4"/>
          <a:stretch/>
        </p:blipFill>
        <p:spPr bwMode="auto">
          <a:xfrm>
            <a:off x="323528" y="188640"/>
            <a:ext cx="8532440" cy="6381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Веселись народ, а то зима уйдет!</a:t>
            </a:r>
            <a:endParaRPr lang="ru-RU" dirty="0"/>
          </a:p>
        </p:txBody>
      </p:sp>
      <p:pic>
        <p:nvPicPr>
          <p:cNvPr id="3" name="Рисунок 2" descr="G:\фото\DSCN29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00174"/>
            <a:ext cx="750099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фигуры\P1110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99081" cy="61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29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Мороз и солнце, а мы на лыжах!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Пользователь\Desktop\фигуры\P1110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977748" cy="523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2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 </a:t>
            </a:r>
            <a:br>
              <a:rPr lang="ru-RU" sz="2700" dirty="0" smtClean="0"/>
            </a:br>
            <a:r>
              <a:rPr lang="ru-RU" sz="2700" b="1" dirty="0" smtClean="0"/>
              <a:t>Ребята 3А и 4Б классов вместе со своими классными руководителями (Марчук В.С. и </a:t>
            </a:r>
            <a:r>
              <a:rPr lang="ru-RU" sz="2700" b="1" dirty="0" err="1" smtClean="0"/>
              <a:t>Верхоланцева</a:t>
            </a:r>
            <a:r>
              <a:rPr lang="ru-RU" sz="2700" b="1" dirty="0" smtClean="0"/>
              <a:t> М.С.)  начали изготовление снежных фигур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Рисунок 4" descr="DSCN27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57298"/>
            <a:ext cx="6977063" cy="522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ользователь\Desktop\фигуры\P1110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00740" cy="62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Вперед, вперед – лыжня зовет!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Пользователь\Desktop\фигуры\P11103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8716"/>
          <a:stretch/>
        </p:blipFill>
        <p:spPr bwMode="auto">
          <a:xfrm>
            <a:off x="539552" y="1412776"/>
            <a:ext cx="8129876" cy="508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91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Ждем вдохновения…..</a:t>
            </a:r>
            <a:endParaRPr lang="ru-RU" dirty="0"/>
          </a:p>
        </p:txBody>
      </p:sp>
      <p:pic>
        <p:nvPicPr>
          <p:cNvPr id="3" name="Рисунок 2" descr="G:\фото\DSCN28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214422"/>
            <a:ext cx="657229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«Мастерство» детей 2Б класса с Нестеренко Г.А.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8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196752"/>
            <a:ext cx="3609969" cy="535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ользователь\Desktop\снежные фигуры\103NIKON\DSCN28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58" y="1177482"/>
            <a:ext cx="3961765" cy="52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сами вместо королевы </a:t>
            </a:r>
            <a:endParaRPr lang="ru-RU" dirty="0"/>
          </a:p>
        </p:txBody>
      </p:sp>
      <p:pic>
        <p:nvPicPr>
          <p:cNvPr id="3" name="Рисунок 2" descr="G:\фото\DSCN28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0"/>
            <a:ext cx="785818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Приходите, погостите, дружно в кресле посидите!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8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142984"/>
            <a:ext cx="7000924" cy="507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фото\DSCN29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48464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Колобок, колобок мы тебя ждем</a:t>
            </a:r>
            <a:endParaRPr lang="ru-RU" dirty="0"/>
          </a:p>
        </p:txBody>
      </p:sp>
      <p:pic>
        <p:nvPicPr>
          <p:cNvPr id="3" name="Рисунок 2" descr="G:\фото\DSCN28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428736"/>
            <a:ext cx="728667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Какие прекрасные фигуры получились</a:t>
            </a: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8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0" y="1412776"/>
            <a:ext cx="7960398" cy="508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 работой ребята                    5Бкласса  во главе с Деевой Н.Г.</a:t>
            </a:r>
            <a:endParaRPr lang="ru-RU" dirty="0"/>
          </a:p>
        </p:txBody>
      </p:sp>
      <p:pic>
        <p:nvPicPr>
          <p:cNvPr id="3" name="Рисунок 2" descr="C:\Users\Пользователь\Desktop\снежные фигуры\103NIKON\DSCN28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476692"/>
            <a:ext cx="7429552" cy="5167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Главных героев изготавливают учащиеся 7А класса с классным руководителем  Бессоновой О.П.</a:t>
            </a:r>
            <a:r>
              <a:rPr lang="ru-RU" sz="2800" dirty="0" smtClean="0">
                <a:solidFill>
                  <a:srgbClr val="00B0F0"/>
                </a:solidFill>
              </a:rPr>
              <a:t/>
            </a:r>
            <a:br>
              <a:rPr lang="ru-RU" sz="2800" dirty="0" smtClean="0">
                <a:solidFill>
                  <a:srgbClr val="00B0F0"/>
                </a:solidFill>
              </a:rPr>
            </a:br>
            <a:endParaRPr lang="ru-RU" sz="2800" dirty="0">
              <a:solidFill>
                <a:srgbClr val="00B0F0"/>
              </a:solidFill>
            </a:endParaRPr>
          </a:p>
        </p:txBody>
      </p:sp>
      <p:pic>
        <p:nvPicPr>
          <p:cNvPr id="3" name="Рисунок 2" descr="C:\Users\Пользователь\Desktop\снежные фигуры\103NIKON\DSCN28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285860"/>
            <a:ext cx="7786742" cy="528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снежные фигуры\103NIKON\DSCN28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7636221" cy="5600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 вот и персонажи, которых мы очень любим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Пользователь\Desktop\снежные фигуры\103NIKON\DSCN29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/>
          <a:stretch/>
        </p:blipFill>
        <p:spPr bwMode="auto">
          <a:xfrm>
            <a:off x="928662" y="1785926"/>
            <a:ext cx="7858180" cy="4657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191</Words>
  <Application>Microsoft Office PowerPoint</Application>
  <PresentationFormat>Экран (4:3)</PresentationFormat>
  <Paragraphs>31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УЧАСТИЕ  в районном смотре-конкурсе на «Лучший зимний участок» 2015 </vt:lpstr>
      <vt:lpstr>  Ребята 3А и 4Б классов вместе со своими классными руководителями (Марчук В.С. и Верхоланцева М.С.)  начали изготовление снежных фигур </vt:lpstr>
      <vt:lpstr>Колобок, колобок мы тебя ждем</vt:lpstr>
      <vt:lpstr>Какие прекрасные фигуры получились</vt:lpstr>
      <vt:lpstr>За работой ребята                    5Бкласса  во главе с Деевой Н.Г.</vt:lpstr>
      <vt:lpstr>Главных героев изготавливают учащиеся 7А класса с классным руководителем  Бессоновой О.П. </vt:lpstr>
      <vt:lpstr>Презентация PowerPoint</vt:lpstr>
      <vt:lpstr>А вот и персонажи, которых мы очень любим </vt:lpstr>
      <vt:lpstr>Презентация PowerPoint</vt:lpstr>
      <vt:lpstr>За работой ученики 7Б класса «…В школе родилась елочка» </vt:lpstr>
      <vt:lpstr>Вместе с классной мамой Мироновой Е.И.</vt:lpstr>
      <vt:lpstr>Символ наступающего года пытаются «смастерить» ребята 8 класса вместе с Жогликовой Н.И. </vt:lpstr>
      <vt:lpstr>Презентация PowerPoint</vt:lpstr>
      <vt:lpstr>Ура!!! У нас получилось!</vt:lpstr>
      <vt:lpstr>Чудного Мишку мастерят  ребята 9 класса вместе с Фогель М.А. </vt:lpstr>
      <vt:lpstr>«Изобретение»  9 класса </vt:lpstr>
      <vt:lpstr>Дружно «мастерили» миньончиков ребята 10 класса вместе с Дощинской Э.В. </vt:lpstr>
      <vt:lpstr>Презентация PowerPoint</vt:lpstr>
      <vt:lpstr>Тесно трудятся с родителями дети 2А класса</vt:lpstr>
      <vt:lpstr>Презентация PowerPoint</vt:lpstr>
      <vt:lpstr>Любимый герой Нюша</vt:lpstr>
      <vt:lpstr>По традиции горку делают выпускники школы.                                                  За работой учащиеся 11 класса вместе с Жогликовым А.В. </vt:lpstr>
      <vt:lpstr>Лиха беда начало… </vt:lpstr>
      <vt:lpstr>Презентация PowerPoint</vt:lpstr>
      <vt:lpstr>Презентация PowerPoint</vt:lpstr>
      <vt:lpstr>Веселись народ, а то зима уйдет!</vt:lpstr>
      <vt:lpstr>Презентация PowerPoint</vt:lpstr>
      <vt:lpstr>Мороз и солнце, а мы на лыжах!</vt:lpstr>
      <vt:lpstr>Презентация PowerPoint</vt:lpstr>
      <vt:lpstr>Вперед, вперед – лыжня зовет!</vt:lpstr>
      <vt:lpstr>Ждем вдохновения…..</vt:lpstr>
      <vt:lpstr>«Мастерство» детей 2Б класса с Нестеренко Г.А. </vt:lpstr>
      <vt:lpstr>Мы сами вместо королевы </vt:lpstr>
      <vt:lpstr>Приходите, погостите, дружно в кресле посидите!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Елизавета</dc:creator>
  <cp:lastModifiedBy>Пользователь</cp:lastModifiedBy>
  <cp:revision>19</cp:revision>
  <dcterms:created xsi:type="dcterms:W3CDTF">2015-12-21T04:40:09Z</dcterms:created>
  <dcterms:modified xsi:type="dcterms:W3CDTF">2015-12-21T08:09:27Z</dcterms:modified>
</cp:coreProperties>
</file>