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4" r:id="rId6"/>
    <p:sldId id="262" r:id="rId7"/>
    <p:sldId id="265" r:id="rId8"/>
    <p:sldId id="266" r:id="rId9"/>
    <p:sldId id="267" r:id="rId10"/>
    <p:sldId id="268" r:id="rId11"/>
    <p:sldId id="269" r:id="rId12"/>
    <p:sldId id="27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4660"/>
  </p:normalViewPr>
  <p:slideViewPr>
    <p:cSldViewPr>
      <p:cViewPr>
        <p:scale>
          <a:sx n="75" d="100"/>
          <a:sy n="75" d="100"/>
        </p:scale>
        <p:origin x="-1248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rgbClr val="92D050"/>
            </a:gs>
            <a:gs pos="100000">
              <a:schemeClr val="accent1">
                <a:tint val="23500"/>
                <a:satMod val="16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04.05.2017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Заголовок 37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78098"/>
          </a:xfrm>
        </p:spPr>
        <p:txBody>
          <a:bodyPr>
            <a:noAutofit/>
          </a:bodyPr>
          <a:lstStyle/>
          <a:p>
            <a:r>
              <a:rPr lang="ru-RU" sz="3200" b="1" u="sng" dirty="0" smtClean="0">
                <a:solidFill>
                  <a:srgbClr val="7030A0"/>
                </a:solidFill>
                <a:latin typeface="Bookman Old Style" pitchFamily="18" charset="0"/>
              </a:rPr>
              <a:t>Раскрасим планету</a:t>
            </a:r>
            <a:br>
              <a:rPr lang="ru-RU" sz="3200" b="1" u="sng" dirty="0" smtClean="0">
                <a:solidFill>
                  <a:srgbClr val="7030A0"/>
                </a:solidFill>
                <a:latin typeface="Bookman Old Style" pitchFamily="18" charset="0"/>
              </a:rPr>
            </a:br>
            <a:r>
              <a:rPr lang="ru-RU" sz="2000" dirty="0" err="1" smtClean="0">
                <a:solidFill>
                  <a:srgbClr val="7030A0"/>
                </a:solidFill>
                <a:latin typeface="Bookman Old Style" pitchFamily="18" charset="0"/>
              </a:rPr>
              <a:t>Плешковская</a:t>
            </a:r>
            <a:r>
              <a:rPr lang="ru-RU" sz="2000" dirty="0" smtClean="0">
                <a:solidFill>
                  <a:srgbClr val="7030A0"/>
                </a:solidFill>
                <a:latin typeface="Bookman Old Style" pitchFamily="18" charset="0"/>
              </a:rPr>
              <a:t> средняя школа</a:t>
            </a:r>
            <a:r>
              <a:rPr lang="ru-RU" sz="2000" b="1" u="sng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  <a:endParaRPr lang="ru-RU" sz="2000" b="1" u="sng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2" name="Picture 2" descr="I:\DCIM\118NIKON\DSCN6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99732"/>
            <a:ext cx="5791200" cy="3257919"/>
          </a:xfrm>
          <a:prstGeom prst="rect">
            <a:avLst/>
          </a:prstGeom>
          <a:noFill/>
        </p:spPr>
      </p:pic>
      <p:pic>
        <p:nvPicPr>
          <p:cNvPr id="3" name="Picture 3" descr="I:\DCIM\118NIKON\DSCN6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3124200"/>
            <a:ext cx="6172200" cy="3471863"/>
          </a:xfrm>
          <a:prstGeom prst="rect">
            <a:avLst/>
          </a:prstGeom>
          <a:noFill/>
        </p:spPr>
      </p:pic>
    </p:spTree>
  </p:cSld>
  <p:clrMapOvr>
    <a:masterClrMapping/>
  </p:clrMapOvr>
  <p:transition advTm="4743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7620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Экологические конкурсы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3314" name="Picture 2" descr="F:\DSCN2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123950"/>
            <a:ext cx="3810000" cy="2857500"/>
          </a:xfrm>
          <a:prstGeom prst="rect">
            <a:avLst/>
          </a:prstGeom>
          <a:noFill/>
        </p:spPr>
      </p:pic>
      <p:pic>
        <p:nvPicPr>
          <p:cNvPr id="13315" name="Picture 3" descr="D:\Фото с фотоаппарата\102NIKON\DSCN26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632200" cy="2724150"/>
          </a:xfrm>
          <a:prstGeom prst="rect">
            <a:avLst/>
          </a:prstGeom>
          <a:noFill/>
        </p:spPr>
      </p:pic>
      <p:pic>
        <p:nvPicPr>
          <p:cNvPr id="13318" name="Picture 6" descr="F:\DSCN2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4114800"/>
            <a:ext cx="3352800" cy="2514600"/>
          </a:xfrm>
          <a:prstGeom prst="rect">
            <a:avLst/>
          </a:prstGeom>
          <a:noFill/>
        </p:spPr>
      </p:pic>
      <p:pic>
        <p:nvPicPr>
          <p:cNvPr id="13319" name="Picture 7" descr="F:\DSCN26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11480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7772400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Чистый двор, чистая улица, чистое село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4338" name="Picture 2" descr="I:\DCIM\117NIKON\DSCN6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762000"/>
            <a:ext cx="4194623" cy="2438400"/>
          </a:xfrm>
          <a:prstGeom prst="rect">
            <a:avLst/>
          </a:prstGeom>
          <a:noFill/>
        </p:spPr>
      </p:pic>
      <p:pic>
        <p:nvPicPr>
          <p:cNvPr id="14339" name="Picture 3" descr="I:\DCIM\117NIKON\DSCN6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62000"/>
            <a:ext cx="4267200" cy="2438400"/>
          </a:xfrm>
          <a:prstGeom prst="rect">
            <a:avLst/>
          </a:prstGeom>
          <a:noFill/>
        </p:spPr>
      </p:pic>
      <p:pic>
        <p:nvPicPr>
          <p:cNvPr id="14340" name="Picture 4" descr="I:\DCIM\117NIKON\DSCN63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505200"/>
            <a:ext cx="4198993" cy="2438400"/>
          </a:xfrm>
          <a:prstGeom prst="rect">
            <a:avLst/>
          </a:prstGeom>
          <a:noFill/>
        </p:spPr>
      </p:pic>
      <p:pic>
        <p:nvPicPr>
          <p:cNvPr id="14341" name="Picture 5" descr="I:\DCIM\117NIKON\DSCN63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5200"/>
            <a:ext cx="4362665" cy="24542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Экологический субботник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F:\5А СУББОТНИК\934YYgx0UQ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43000"/>
            <a:ext cx="3505200" cy="2628900"/>
          </a:xfrm>
          <a:prstGeom prst="rect">
            <a:avLst/>
          </a:prstGeom>
          <a:noFill/>
        </p:spPr>
      </p:pic>
      <p:pic>
        <p:nvPicPr>
          <p:cNvPr id="15363" name="Picture 3" descr="F:\5А СУББОТНИК\lHxx65l0e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143000"/>
            <a:ext cx="3581400" cy="2686050"/>
          </a:xfrm>
          <a:prstGeom prst="rect">
            <a:avLst/>
          </a:prstGeom>
          <a:noFill/>
        </p:spPr>
      </p:pic>
      <p:pic>
        <p:nvPicPr>
          <p:cNvPr id="15364" name="Picture 4" descr="F:\5А СУББОТНИК\TjZKJmqI_V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" y="3962400"/>
            <a:ext cx="3505200" cy="2628900"/>
          </a:xfrm>
          <a:prstGeom prst="rect">
            <a:avLst/>
          </a:prstGeom>
          <a:noFill/>
        </p:spPr>
      </p:pic>
      <p:pic>
        <p:nvPicPr>
          <p:cNvPr id="15365" name="Picture 5" descr="F:\5А СУББОТНИК\u52aU-DwE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40386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36712"/>
            <a:ext cx="6048672" cy="648072"/>
          </a:xfrm>
        </p:spPr>
        <p:txBody>
          <a:bodyPr>
            <a:normAutofit/>
          </a:bodyPr>
          <a:lstStyle/>
          <a:p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9512" y="260648"/>
            <a:ext cx="8748464" cy="648072"/>
          </a:xfrm>
        </p:spPr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Bookman Old Style" pitchFamily="18" charset="0"/>
              </a:rPr>
              <a:t>Экологические акция </a:t>
            </a:r>
            <a:r>
              <a:rPr lang="ru-RU" dirty="0" err="1" smtClean="0">
                <a:solidFill>
                  <a:srgbClr val="7030A0"/>
                </a:solidFill>
                <a:latin typeface="Bookman Old Style" pitchFamily="18" charset="0"/>
              </a:rPr>
              <a:t>Плешковской</a:t>
            </a:r>
            <a:r>
              <a:rPr lang="ru-RU" dirty="0" smtClean="0">
                <a:solidFill>
                  <a:srgbClr val="7030A0"/>
                </a:solidFill>
                <a:latin typeface="Bookman Old Style" pitchFamily="18" charset="0"/>
              </a:rPr>
              <a:t> школы начала свой старт   весной 2017 года</a:t>
            </a:r>
            <a:endParaRPr lang="ru-RU" dirty="0">
              <a:solidFill>
                <a:srgbClr val="7030A0"/>
              </a:solidFill>
              <a:latin typeface="Bookman Old Style" pitchFamily="18" charset="0"/>
            </a:endParaRPr>
          </a:p>
        </p:txBody>
      </p:sp>
      <p:pic>
        <p:nvPicPr>
          <p:cNvPr id="2050" name="Picture 2" descr="I:\DCIM\118NIKON\DSCN6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371600"/>
            <a:ext cx="4114800" cy="2314837"/>
          </a:xfrm>
          <a:prstGeom prst="rect">
            <a:avLst/>
          </a:prstGeom>
          <a:noFill/>
        </p:spPr>
      </p:pic>
      <p:pic>
        <p:nvPicPr>
          <p:cNvPr id="5" name="Picture 2" descr="I:\DCIM\118NIKON\DSCN63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371601"/>
            <a:ext cx="4114800" cy="2314837"/>
          </a:xfrm>
          <a:prstGeom prst="rect">
            <a:avLst/>
          </a:prstGeom>
          <a:noFill/>
        </p:spPr>
      </p:pic>
      <p:pic>
        <p:nvPicPr>
          <p:cNvPr id="6" name="Picture 2" descr="I:\DCIM\118NIKON\DSCN63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3733800"/>
            <a:ext cx="5089526" cy="286318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1949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838200"/>
            <a:ext cx="7772400" cy="433536"/>
          </a:xfrm>
        </p:spPr>
        <p:txBody>
          <a:bodyPr>
            <a:no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</a:rPr>
              <a:t>Конкурс «Экологические витражи» посвящен году экологии</a:t>
            </a:r>
            <a:endParaRPr lang="ru-RU" sz="4000" dirty="0">
              <a:solidFill>
                <a:srgbClr val="0070C0"/>
              </a:solidFill>
            </a:endParaRPr>
          </a:p>
        </p:txBody>
      </p:sp>
      <p:pic>
        <p:nvPicPr>
          <p:cNvPr id="6146" name="Picture 2" descr="I:\DCIM\118NIKON\DSCN6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4206240" cy="2286000"/>
          </a:xfrm>
          <a:prstGeom prst="rect">
            <a:avLst/>
          </a:prstGeom>
          <a:noFill/>
        </p:spPr>
      </p:pic>
      <p:pic>
        <p:nvPicPr>
          <p:cNvPr id="6147" name="Picture 3" descr="I:\DCIM\118NIKON\DSCN64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5009" y="1524000"/>
            <a:ext cx="4198991" cy="2362200"/>
          </a:xfrm>
          <a:prstGeom prst="rect">
            <a:avLst/>
          </a:prstGeom>
          <a:noFill/>
        </p:spPr>
      </p:pic>
      <p:pic>
        <p:nvPicPr>
          <p:cNvPr id="6148" name="Picture 4" descr="I:\DCIM\118NIKON\DSCN63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4038600"/>
            <a:ext cx="4199466" cy="2362200"/>
          </a:xfrm>
          <a:prstGeom prst="rect">
            <a:avLst/>
          </a:prstGeom>
          <a:noFill/>
        </p:spPr>
      </p:pic>
      <p:pic>
        <p:nvPicPr>
          <p:cNvPr id="6149" name="Picture 5" descr="I:\DCIM\118NIKON\DSCN63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4038600"/>
            <a:ext cx="4190999" cy="235770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775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332657"/>
            <a:ext cx="7772400" cy="810343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Ребята 4го класса выполнили творческие  проекты «Зеленый дом»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7170" name="Picture 2" descr="I:\DCIM\118NIKON\DSCN6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1376096"/>
            <a:ext cx="4191000" cy="2357704"/>
          </a:xfrm>
          <a:prstGeom prst="rect">
            <a:avLst/>
          </a:prstGeom>
          <a:noFill/>
        </p:spPr>
      </p:pic>
      <p:pic>
        <p:nvPicPr>
          <p:cNvPr id="7171" name="Picture 3" descr="I:\DCIM\118NIKON\DSCN6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09" y="1371600"/>
            <a:ext cx="4198992" cy="2362200"/>
          </a:xfrm>
          <a:prstGeom prst="rect">
            <a:avLst/>
          </a:prstGeom>
          <a:noFill/>
        </p:spPr>
      </p:pic>
      <p:pic>
        <p:nvPicPr>
          <p:cNvPr id="7172" name="Picture 4" descr="I:\DCIM\118NIKON\DSCN64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799" y="3962400"/>
            <a:ext cx="4198993" cy="2362200"/>
          </a:xfrm>
          <a:prstGeom prst="rect">
            <a:avLst/>
          </a:prstGeom>
          <a:noFill/>
        </p:spPr>
      </p:pic>
      <p:pic>
        <p:nvPicPr>
          <p:cNvPr id="7175" name="Picture 7" descr="I:\DCIM\118NIKON\DSCN645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962400"/>
            <a:ext cx="4303414" cy="242094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70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4800" y="381001"/>
            <a:ext cx="7772400" cy="609599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ТВОРЧЕСКИЕ ПРОЕКТЫ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9218" name="Picture 2" descr="I:\DCIM\118NIKON\DSCN64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4353845" cy="2590800"/>
          </a:xfrm>
          <a:prstGeom prst="rect">
            <a:avLst/>
          </a:prstGeom>
          <a:noFill/>
        </p:spPr>
      </p:pic>
      <p:pic>
        <p:nvPicPr>
          <p:cNvPr id="9219" name="Picture 3" descr="I:\DCIM\118NIKON\DSCN64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66800"/>
            <a:ext cx="4126137" cy="2543822"/>
          </a:xfrm>
          <a:prstGeom prst="rect">
            <a:avLst/>
          </a:prstGeom>
          <a:noFill/>
        </p:spPr>
      </p:pic>
      <p:pic>
        <p:nvPicPr>
          <p:cNvPr id="9220" name="Picture 4" descr="I:\DCIM\118NIKON\DSCN6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810000"/>
            <a:ext cx="4334443" cy="2438400"/>
          </a:xfrm>
          <a:prstGeom prst="rect">
            <a:avLst/>
          </a:prstGeom>
          <a:noFill/>
        </p:spPr>
      </p:pic>
      <p:pic>
        <p:nvPicPr>
          <p:cNvPr id="7" name="Picture 5" descr="I:\DCIM\118NIKON\DSCN64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10000"/>
            <a:ext cx="4134063" cy="2378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476673"/>
            <a:ext cx="7772400" cy="513927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Дети  первого класса рисуют красками. «Мир вокруг нас»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8194" name="Picture 2" descr="I:\DCIM\118NIKON\DSCN6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" y="1447800"/>
            <a:ext cx="4124555" cy="2320325"/>
          </a:xfrm>
          <a:prstGeom prst="rect">
            <a:avLst/>
          </a:prstGeom>
          <a:noFill/>
        </p:spPr>
      </p:pic>
      <p:pic>
        <p:nvPicPr>
          <p:cNvPr id="8195" name="Picture 3" descr="I:\DCIM\118NIKON\DSCN64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457334"/>
            <a:ext cx="4038600" cy="2271969"/>
          </a:xfrm>
          <a:prstGeom prst="rect">
            <a:avLst/>
          </a:prstGeom>
          <a:noFill/>
        </p:spPr>
      </p:pic>
      <p:pic>
        <p:nvPicPr>
          <p:cNvPr id="8196" name="Picture 4" descr="I:\DCIM\118NIKON\DSCN646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962400"/>
            <a:ext cx="4114800" cy="2314837"/>
          </a:xfrm>
          <a:prstGeom prst="rect">
            <a:avLst/>
          </a:prstGeom>
          <a:noFill/>
        </p:spPr>
      </p:pic>
      <p:pic>
        <p:nvPicPr>
          <p:cNvPr id="8197" name="Picture 5" descr="I:\DCIM\118NIKON\DSCN64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24400" y="3962400"/>
            <a:ext cx="4063541" cy="22860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6879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28601"/>
            <a:ext cx="7772400" cy="6858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Всероссийский  Экологический урок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0244" name="Picture 4" descr="I:\DCIM\118NIKON\DSCN6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399" y="762000"/>
            <a:ext cx="4334933" cy="2590800"/>
          </a:xfrm>
          <a:prstGeom prst="rect">
            <a:avLst/>
          </a:prstGeom>
          <a:noFill/>
        </p:spPr>
      </p:pic>
      <p:pic>
        <p:nvPicPr>
          <p:cNvPr id="10245" name="Picture 5" descr="I:\DCIM\118NIKON\DSCN6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4191000" cy="2514600"/>
          </a:xfrm>
          <a:prstGeom prst="rect">
            <a:avLst/>
          </a:prstGeom>
          <a:noFill/>
        </p:spPr>
      </p:pic>
      <p:pic>
        <p:nvPicPr>
          <p:cNvPr id="10246" name="Picture 6" descr="I:\DCIM\118NIKON\DSCN64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4334932" cy="2514600"/>
          </a:xfrm>
          <a:prstGeom prst="rect">
            <a:avLst/>
          </a:prstGeom>
          <a:noFill/>
        </p:spPr>
      </p:pic>
      <p:pic>
        <p:nvPicPr>
          <p:cNvPr id="10247" name="Picture 7" descr="I:\DCIM\118NIKON\DSCN6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6733" y="3733800"/>
            <a:ext cx="4148667" cy="259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83819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Творческий Проект «экологические ели</a:t>
            </a:r>
            <a:r>
              <a:rPr lang="ru-RU" dirty="0" smtClean="0">
                <a:solidFill>
                  <a:srgbClr val="0070C0"/>
                </a:solidFill>
              </a:rPr>
              <a:t>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1266" name="Picture 2" descr="I:\DCIM\118NIKON\DSCN6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447800"/>
            <a:ext cx="2743509" cy="4876799"/>
          </a:xfrm>
          <a:prstGeom prst="rect">
            <a:avLst/>
          </a:prstGeom>
          <a:noFill/>
        </p:spPr>
      </p:pic>
      <p:pic>
        <p:nvPicPr>
          <p:cNvPr id="11267" name="Picture 3" descr="I:\DCIM\118NIKON\DSCN63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1004" y="1447800"/>
            <a:ext cx="2743509" cy="4876800"/>
          </a:xfrm>
          <a:prstGeom prst="rect">
            <a:avLst/>
          </a:prstGeom>
          <a:noFill/>
        </p:spPr>
      </p:pic>
      <p:pic>
        <p:nvPicPr>
          <p:cNvPr id="11268" name="Picture 4" descr="I:\DCIM\118NIKON\DSCN6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81425" y="1447801"/>
            <a:ext cx="274351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28601"/>
            <a:ext cx="7772400" cy="6858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70C0"/>
                </a:solidFill>
              </a:rPr>
              <a:t>Операция «Птичий домик»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4" name="Picture 5" descr="I:\DCIM\117NIKON\DSCN6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066800"/>
            <a:ext cx="4343400" cy="2443439"/>
          </a:xfrm>
          <a:prstGeom prst="rect">
            <a:avLst/>
          </a:prstGeom>
          <a:noFill/>
        </p:spPr>
      </p:pic>
      <p:pic>
        <p:nvPicPr>
          <p:cNvPr id="12290" name="Picture 2" descr="I:\DCIM\117NIKON\DSCN6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066800"/>
            <a:ext cx="4267200" cy="2400572"/>
          </a:xfrm>
          <a:prstGeom prst="rect">
            <a:avLst/>
          </a:prstGeom>
          <a:noFill/>
        </p:spPr>
      </p:pic>
      <p:pic>
        <p:nvPicPr>
          <p:cNvPr id="12291" name="Picture 3" descr="I:\DCIM\117NIKON\DSCN61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733800"/>
            <a:ext cx="4362664" cy="2454276"/>
          </a:xfrm>
          <a:prstGeom prst="rect">
            <a:avLst/>
          </a:prstGeom>
          <a:noFill/>
        </p:spPr>
      </p:pic>
      <p:pic>
        <p:nvPicPr>
          <p:cNvPr id="12292" name="Picture 4" descr="I:\DCIM\117NIKON\DSCN61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1" y="3733800"/>
            <a:ext cx="4114799" cy="2438400"/>
          </a:xfrm>
          <a:prstGeom prst="rect">
            <a:avLst/>
          </a:prstGeom>
          <a:noFill/>
        </p:spPr>
      </p:pic>
      <p:pic>
        <p:nvPicPr>
          <p:cNvPr id="8" name="Picture 4" descr="I:\DCIM\118NIKON\DSCN639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34274" y="3733800"/>
            <a:ext cx="1328737" cy="2362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9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8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69</Words>
  <Application>Microsoft Office PowerPoint</Application>
  <PresentationFormat>Экран (4:3)</PresentationFormat>
  <Paragraphs>12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Раскрасим планету Плешковская средняя школа </vt:lpstr>
      <vt:lpstr>Слайд 2</vt:lpstr>
      <vt:lpstr>Слайд 3</vt:lpstr>
      <vt:lpstr>Слайд 4</vt:lpstr>
      <vt:lpstr>Слайд 5</vt:lpstr>
      <vt:lpstr>Слайд 6</vt:lpstr>
      <vt:lpstr>Всероссийский  Экологический урок</vt:lpstr>
      <vt:lpstr>Творческий Проект «экологические ели»</vt:lpstr>
      <vt:lpstr>Операция «Птичий домик»</vt:lpstr>
      <vt:lpstr>Экологические конкурсы</vt:lpstr>
      <vt:lpstr>Чистый двор, чистая улица, чистое село</vt:lpstr>
      <vt:lpstr>Экологический субботник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Nik</cp:lastModifiedBy>
  <cp:revision>22</cp:revision>
  <dcterms:created xsi:type="dcterms:W3CDTF">2013-04-26T10:41:30Z</dcterms:created>
  <dcterms:modified xsi:type="dcterms:W3CDTF">2017-05-03T20:37:12Z</dcterms:modified>
</cp:coreProperties>
</file>