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0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1EE15-0A8F-48CE-844B-16558B56E077}" type="datetimeFigureOut">
              <a:rPr lang="ru-RU" smtClean="0"/>
              <a:t>12.09.2010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A237F-A3F7-4362-83F7-E0A4570D2D3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96CC-D26A-452A-B3D6-B931CA4FD121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2DC70-C7E3-43FB-9DCF-C398DB46F7AF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921D3-26D5-4AB6-A792-C8FDBE90EB4E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BAD5-61C7-4DB7-8FB8-429DAB6A0A30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3B0F-644F-406B-BF3D-76091A99829F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1CE62-45A4-4555-8A99-A53E5049FADA}" type="datetime1">
              <a:rPr lang="ru-RU" smtClean="0"/>
              <a:t>12.09.2010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FAC80-2D2B-4A25-BD07-4952632281C3}" type="datetime1">
              <a:rPr lang="ru-RU" smtClean="0"/>
              <a:t>12.09.2010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EB91-D173-495C-B526-C9B945609E73}" type="datetime1">
              <a:rPr lang="ru-RU" smtClean="0"/>
              <a:t>12.09.2010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BB0D9-44AF-4E1E-A9CA-967D840C5B6E}" type="datetime1">
              <a:rPr lang="ru-RU" smtClean="0"/>
              <a:t>12.09.2010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8A798-7C14-49B3-8D2B-3812ABA1A091}" type="datetime1">
              <a:rPr lang="ru-RU" smtClean="0"/>
              <a:t>12.09.2010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158-35B5-4804-A848-8CE26039EE36}" type="datetime1">
              <a:rPr lang="ru-RU" smtClean="0"/>
              <a:t>12.09.2010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B034B-D690-4A6B-BA61-C0B7B2E1C177}" type="datetime1">
              <a:rPr lang="ru-RU" smtClean="0"/>
              <a:t>12.09.2010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КИНЕМАТИКА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ТРЕНИРОВОЧНЫЕ ТЕСТЫ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9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25709"/>
            <a:ext cx="8229600" cy="1674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10</a:t>
            </a:r>
            <a:endParaRPr lang="ru-RU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25677"/>
            <a:ext cx="8229600" cy="127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63233"/>
            <a:ext cx="8229600" cy="1199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12</a:t>
            </a:r>
            <a:endParaRPr lang="ru-RU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21021"/>
            <a:ext cx="8229600" cy="148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13</a:t>
            </a:r>
            <a:endParaRPr lang="ru-RU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01745"/>
            <a:ext cx="8229600" cy="1522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14</a:t>
            </a:r>
            <a:endParaRPr lang="ru-RU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30678"/>
            <a:ext cx="8229600" cy="1065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15</a:t>
            </a:r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63959"/>
            <a:ext cx="8229600" cy="998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16</a:t>
            </a:r>
            <a:endParaRPr lang="ru-RU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14202"/>
            <a:ext cx="8229600" cy="149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17</a:t>
            </a:r>
            <a:endParaRPr lang="ru-RU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69771"/>
            <a:ext cx="8229600" cy="98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18</a:t>
            </a:r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35552"/>
            <a:ext cx="8229600" cy="1255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8280920" cy="128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19</a:t>
            </a:r>
            <a:endParaRPr lang="ru-RU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06889"/>
            <a:ext cx="8229600" cy="1312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20</a:t>
            </a:r>
            <a:endParaRPr lang="ru-RU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39120"/>
            <a:ext cx="8229600" cy="424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21</a:t>
            </a:r>
            <a:endParaRPr lang="ru-RU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401190"/>
            <a:ext cx="8229600" cy="923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22</a:t>
            </a:r>
            <a:endParaRPr lang="ru-RU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06961"/>
            <a:ext cx="8229600" cy="111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23</a:t>
            </a:r>
            <a:endParaRPr lang="ru-RU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44737"/>
            <a:ext cx="8229600" cy="123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24</a:t>
            </a:r>
            <a:endParaRPr lang="ru-RU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93524"/>
            <a:ext cx="8229600" cy="939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25</a:t>
            </a:r>
            <a:endParaRPr lang="ru-RU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59844"/>
            <a:ext cx="8229600" cy="400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26</a:t>
            </a:r>
            <a:endParaRPr lang="ru-RU" dirty="0"/>
          </a:p>
        </p:txBody>
      </p:sp>
      <p:pic>
        <p:nvPicPr>
          <p:cNvPr id="266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35962"/>
            <a:ext cx="8229600" cy="12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27</a:t>
            </a:r>
            <a:endParaRPr lang="ru-RU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41587"/>
            <a:ext cx="8229600" cy="104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28</a:t>
            </a:r>
            <a:endParaRPr lang="ru-RU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18077"/>
            <a:ext cx="8229600" cy="129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94787"/>
            <a:ext cx="8229600" cy="13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номер  задания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номер  задания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ответ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номер  задания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ответ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83531"/>
            <a:ext cx="8229600" cy="415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85691"/>
            <a:ext cx="8229600" cy="135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197950"/>
            <a:ext cx="8229600" cy="133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31721"/>
            <a:ext cx="8229600" cy="3662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336104"/>
            <a:ext cx="8229600" cy="105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47941"/>
            <a:ext cx="8229600" cy="123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127</Words>
  <Application>Microsoft Office PowerPoint</Application>
  <PresentationFormat>Экран (4:3)</PresentationFormat>
  <Paragraphs>123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КИНЕМАТИКА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20</vt:lpstr>
      <vt:lpstr>21</vt:lpstr>
      <vt:lpstr>22</vt:lpstr>
      <vt:lpstr>23</vt:lpstr>
      <vt:lpstr>24</vt:lpstr>
      <vt:lpstr>25</vt:lpstr>
      <vt:lpstr>26</vt:lpstr>
      <vt:lpstr>27</vt:lpstr>
      <vt:lpstr>28</vt:lpstr>
      <vt:lpstr>ОТВЕТЫ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КИНЕМАТИКА</dc:title>
  <cp:lastModifiedBy>Света</cp:lastModifiedBy>
  <cp:revision>4</cp:revision>
  <dcterms:modified xsi:type="dcterms:W3CDTF">2010-09-12T17:50:36Z</dcterms:modified>
</cp:coreProperties>
</file>