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628800"/>
            <a:ext cx="6172200" cy="576064"/>
          </a:xfrm>
        </p:spPr>
        <p:txBody>
          <a:bodyPr>
            <a:noAutofit/>
          </a:bodyPr>
          <a:lstStyle/>
          <a:p>
            <a:pPr algn="ctr"/>
            <a:endParaRPr lang="ru-RU" sz="36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564904"/>
            <a:ext cx="6172200" cy="2952328"/>
          </a:xfrm>
        </p:spPr>
        <p:txBody>
          <a:bodyPr>
            <a:noAutofit/>
          </a:bodyPr>
          <a:lstStyle/>
          <a:p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2161035" cy="212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Пользователь\Desktop\e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69102"/>
            <a:ext cx="6810858" cy="383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83968" y="5949280"/>
            <a:ext cx="2707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11 февраля 2019 г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4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изменения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b="1" i="1" dirty="0" smtClean="0"/>
              <a:t>Порядок выдачи аттестатов о среднем общем образовании ( 11 класс):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аттестат </a:t>
            </a:r>
            <a:r>
              <a:rPr lang="ru-RU" b="1" dirty="0">
                <a:solidFill>
                  <a:srgbClr val="FF0000"/>
                </a:solidFill>
              </a:rPr>
              <a:t>«с отличием» </a:t>
            </a:r>
            <a:r>
              <a:rPr lang="ru-RU" b="1" dirty="0"/>
              <a:t>будут получать только те выпускники, которые не только учились на «отлично», но и сдали ЕГЭ по </a:t>
            </a:r>
            <a:r>
              <a:rPr lang="ru-RU" b="1" dirty="0">
                <a:solidFill>
                  <a:srgbClr val="FF0000"/>
                </a:solidFill>
              </a:rPr>
              <a:t>русскому языку и математике </a:t>
            </a:r>
            <a:r>
              <a:rPr lang="ru-RU" b="1" dirty="0"/>
              <a:t>профильного уровня </a:t>
            </a:r>
            <a:r>
              <a:rPr lang="ru-RU" b="1" dirty="0">
                <a:solidFill>
                  <a:srgbClr val="FF0000"/>
                </a:solidFill>
              </a:rPr>
              <a:t>не менее чем на 70 баллов.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Пользователь\Desktop\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0"/>
            <a:ext cx="3227615" cy="214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37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выбор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66837673"/>
              </p:ext>
            </p:extLst>
          </p:nvPr>
        </p:nvGraphicFramePr>
        <p:xfrm>
          <a:off x="179513" y="1916830"/>
          <a:ext cx="8568951" cy="5189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0723"/>
                <a:gridCol w="2650723"/>
                <a:gridCol w="3267505"/>
              </a:tblGrid>
              <a:tr h="6528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предмет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11 класс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( 40 выпускников)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9 класс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(70 выпускников)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Русский язык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40              (</a:t>
                      </a:r>
                      <a:r>
                        <a:rPr lang="ru-RU" b="1" baseline="0" dirty="0" smtClean="0"/>
                        <a:t> 3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70                    (28 мая)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Математика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б-32,п-8    (29 мая)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70                    (6 июня)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Обществознание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              (10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55                    (30 мая)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Биология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              (13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41                    (11 июня)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География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                (27 мая)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                    (4 июня)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Химия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                (</a:t>
                      </a:r>
                      <a:r>
                        <a:rPr lang="ru-RU" b="1" baseline="0" dirty="0" smtClean="0"/>
                        <a:t> 31 мая 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lain" startAt="11"/>
                      </a:pPr>
                      <a:r>
                        <a:rPr lang="en-US" b="1" dirty="0" smtClean="0"/>
                        <a:t>                   </a:t>
                      </a:r>
                      <a:r>
                        <a:rPr lang="ru-RU" b="1" dirty="0" smtClean="0"/>
                        <a:t>(4,</a:t>
                      </a:r>
                      <a:r>
                        <a:rPr lang="ru-RU" b="1" baseline="0" dirty="0" smtClean="0"/>
                        <a:t> 28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smtClean="0"/>
                        <a:t>июня</a:t>
                      </a:r>
                      <a:r>
                        <a:rPr lang="ru-RU" b="1" dirty="0" smtClean="0"/>
                        <a:t>)</a:t>
                      </a:r>
                      <a:endParaRPr lang="en-US" b="1" dirty="0" smtClean="0"/>
                    </a:p>
                    <a:p>
                      <a:pPr marL="0" indent="0">
                        <a:buNone/>
                      </a:pP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физика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               ( 5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                      ( 4 июня)</a:t>
                      </a:r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Литература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               (27 мая)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Иностр.язык</a:t>
                      </a:r>
                      <a:r>
                        <a:rPr lang="ru-RU" b="1" dirty="0" smtClean="0"/>
                        <a:t> (</a:t>
                      </a:r>
                      <a:r>
                        <a:rPr lang="ru-RU" b="1" dirty="0" err="1" smtClean="0"/>
                        <a:t>анг</a:t>
                      </a:r>
                      <a:r>
                        <a:rPr lang="ru-RU" b="1" dirty="0" smtClean="0"/>
                        <a:t>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                ( 6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303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история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                (31</a:t>
                      </a:r>
                      <a:r>
                        <a:rPr lang="ru-RU" b="1" baseline="0" dirty="0" smtClean="0"/>
                        <a:t> мая)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9153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информатика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                (13</a:t>
                      </a:r>
                      <a:r>
                        <a:rPr lang="ru-RU" b="1" baseline="0" dirty="0" smtClean="0"/>
                        <a:t> июня)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                      ( 4 июня)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Пользователь\Desktop\e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21"/>
          <a:stretch/>
        </p:blipFill>
        <p:spPr bwMode="auto">
          <a:xfrm>
            <a:off x="4697078" y="0"/>
            <a:ext cx="4289024" cy="1779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10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11 класс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b="1" u="sng" dirty="0" smtClean="0">
                <a:solidFill>
                  <a:srgbClr val="002060"/>
                </a:solidFill>
              </a:rPr>
              <a:t>РЕПЕТИЦИОННЫЕ ЭКЗАМЕНЫ: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dirty="0" smtClean="0">
                <a:solidFill>
                  <a:srgbClr val="FF0000"/>
                </a:solidFill>
              </a:rPr>
              <a:t>12 февраля</a:t>
            </a:r>
            <a:r>
              <a:rPr lang="ru-RU" b="1" dirty="0" smtClean="0">
                <a:solidFill>
                  <a:srgbClr val="002060"/>
                </a:solidFill>
              </a:rPr>
              <a:t>- русский язык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dirty="0" smtClean="0">
                <a:solidFill>
                  <a:srgbClr val="FF0000"/>
                </a:solidFill>
              </a:rPr>
              <a:t>15 февраля- </a:t>
            </a:r>
            <a:r>
              <a:rPr lang="ru-RU" b="1" dirty="0" smtClean="0">
                <a:solidFill>
                  <a:srgbClr val="002060"/>
                </a:solidFill>
              </a:rPr>
              <a:t>математика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Место проведения: </a:t>
            </a:r>
            <a:r>
              <a:rPr lang="ru-RU" b="1" dirty="0" smtClean="0">
                <a:solidFill>
                  <a:srgbClr val="FF0000"/>
                </a:solidFill>
              </a:rPr>
              <a:t>МАОУ ОСОШ №1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Начало:                      </a:t>
            </a:r>
            <a:r>
              <a:rPr lang="ru-RU" b="1" dirty="0" smtClean="0">
                <a:solidFill>
                  <a:srgbClr val="FF0000"/>
                </a:solidFill>
              </a:rPr>
              <a:t>10.00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Формат:                      </a:t>
            </a:r>
            <a:r>
              <a:rPr lang="ru-RU" b="1" dirty="0" smtClean="0">
                <a:solidFill>
                  <a:srgbClr val="FF0000"/>
                </a:solidFill>
              </a:rPr>
              <a:t>ЕГЭ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С собой: </a:t>
            </a:r>
            <a:r>
              <a:rPr lang="ru-RU" b="1" dirty="0" smtClean="0">
                <a:solidFill>
                  <a:srgbClr val="FF0000"/>
                </a:solidFill>
              </a:rPr>
              <a:t>черная гелиевая ручка, паспорт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Пользователь\Desktop\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999"/>
            <a:ext cx="3227615" cy="214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78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9 класс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 smtClean="0">
                <a:solidFill>
                  <a:srgbClr val="002060"/>
                </a:solidFill>
              </a:rPr>
              <a:t>РЕПЕТИЦИОННЫЕ </a:t>
            </a:r>
            <a:r>
              <a:rPr lang="ru-RU" b="1" u="sng" dirty="0">
                <a:solidFill>
                  <a:srgbClr val="002060"/>
                </a:solidFill>
              </a:rPr>
              <a:t>ЭКЗАМЕНЫ</a:t>
            </a:r>
            <a:r>
              <a:rPr lang="ru-RU" b="1" u="sng" dirty="0" smtClean="0">
                <a:solidFill>
                  <a:srgbClr val="002060"/>
                </a:solidFill>
              </a:rPr>
              <a:t>: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ru-RU" b="1" dirty="0" smtClean="0">
                <a:solidFill>
                  <a:srgbClr val="FF0000"/>
                </a:solidFill>
              </a:rPr>
              <a:t>19 февраля- </a:t>
            </a:r>
            <a:r>
              <a:rPr lang="ru-RU" b="1" dirty="0" smtClean="0">
                <a:solidFill>
                  <a:srgbClr val="002060"/>
                </a:solidFill>
              </a:rPr>
              <a:t>русский язык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ru-RU" b="1" dirty="0" smtClean="0">
                <a:solidFill>
                  <a:srgbClr val="FF0000"/>
                </a:solidFill>
              </a:rPr>
              <a:t>22 февраля- </a:t>
            </a:r>
            <a:r>
              <a:rPr lang="ru-RU" b="1" dirty="0" smtClean="0">
                <a:solidFill>
                  <a:srgbClr val="002060"/>
                </a:solidFill>
              </a:rPr>
              <a:t>математика</a:t>
            </a:r>
          </a:p>
          <a:p>
            <a:pPr marL="0" indent="0">
              <a:buNone/>
            </a:pP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Место проведения: </a:t>
            </a:r>
            <a:r>
              <a:rPr lang="ru-RU" b="1" dirty="0" smtClean="0">
                <a:solidFill>
                  <a:srgbClr val="FF0000"/>
                </a:solidFill>
              </a:rPr>
              <a:t>МАОУ ОСОШ №1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Начало:                      </a:t>
            </a:r>
            <a:r>
              <a:rPr lang="ru-RU" b="1" dirty="0" smtClean="0">
                <a:solidFill>
                  <a:srgbClr val="FF0000"/>
                </a:solidFill>
              </a:rPr>
              <a:t>10.00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Формат:                      </a:t>
            </a:r>
            <a:r>
              <a:rPr lang="ru-RU" b="1" dirty="0" smtClean="0">
                <a:solidFill>
                  <a:srgbClr val="FF0000"/>
                </a:solidFill>
              </a:rPr>
              <a:t>ОГЭ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С собой: </a:t>
            </a:r>
            <a:r>
              <a:rPr lang="ru-RU" b="1" dirty="0" smtClean="0">
                <a:solidFill>
                  <a:srgbClr val="FF0000"/>
                </a:solidFill>
              </a:rPr>
              <a:t>черная гелиевая ручка, паспорт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Пользователь\Desktop\ogeh-20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5" y="44624"/>
            <a:ext cx="3734829" cy="162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73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собеседование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13 февраля</a:t>
            </a:r>
            <a:r>
              <a:rPr lang="ru-RU" b="1" dirty="0" smtClean="0">
                <a:solidFill>
                  <a:srgbClr val="002060"/>
                </a:solidFill>
              </a:rPr>
              <a:t>- устное собеседование</a:t>
            </a:r>
          </a:p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Место проведения: </a:t>
            </a:r>
            <a:r>
              <a:rPr lang="ru-RU" b="1" dirty="0" smtClean="0">
                <a:solidFill>
                  <a:srgbClr val="FF0000"/>
                </a:solidFill>
              </a:rPr>
              <a:t>МАОУ ОСОШ №2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начало:                       </a:t>
            </a:r>
            <a:r>
              <a:rPr lang="ru-RU" b="1" dirty="0" smtClean="0">
                <a:solidFill>
                  <a:srgbClr val="FF0000"/>
                </a:solidFill>
              </a:rPr>
              <a:t>9.00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формат:                     </a:t>
            </a:r>
            <a:r>
              <a:rPr lang="ru-RU" b="1" dirty="0" smtClean="0">
                <a:solidFill>
                  <a:srgbClr val="FF0000"/>
                </a:solidFill>
              </a:rPr>
              <a:t>устная беседа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с собой:                      </a:t>
            </a:r>
            <a:r>
              <a:rPr lang="ru-RU" b="1" dirty="0" smtClean="0">
                <a:solidFill>
                  <a:srgbClr val="FF0000"/>
                </a:solidFill>
              </a:rPr>
              <a:t>паспорт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Пользователь\Desktop\ogeh-201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624"/>
            <a:ext cx="301474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838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собеседование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последовательность выполнение задания: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1. Чтение текста вслух;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2. Пересказ прочитанного текста;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3. Монологическая речь;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4. Диалог с собеседником.</a:t>
            </a:r>
          </a:p>
          <a:p>
            <a:pPr marL="0" indent="0">
              <a:buNone/>
            </a:pP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Продолжительность собеседования-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15 минут!!!</a:t>
            </a:r>
          </a:p>
        </p:txBody>
      </p:sp>
      <p:pic>
        <p:nvPicPr>
          <p:cNvPr id="3074" name="Picture 2" descr="C:\Users\Пользователь\Desktop\ogeh-201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624"/>
            <a:ext cx="301474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0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собеседование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3074" name="Picture 2" descr="C:\Users\Пользователь\Desktop\ogeh-201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624"/>
            <a:ext cx="301474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961697"/>
              </p:ext>
            </p:extLst>
          </p:nvPr>
        </p:nvGraphicFramePr>
        <p:xfrm>
          <a:off x="1619672" y="2132855"/>
          <a:ext cx="6624735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245"/>
                <a:gridCol w="2208245"/>
                <a:gridCol w="2208245"/>
              </a:tblGrid>
              <a:tr h="70766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№ кабинета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ФИО собеседника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ФИО эксперта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Фадиенко</a:t>
                      </a:r>
                      <a:r>
                        <a:rPr lang="ru-RU" b="1" dirty="0" smtClean="0"/>
                        <a:t> Е.В.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Яковлева Е.Н.</a:t>
                      </a:r>
                      <a:endParaRPr lang="ru-RU" b="1" dirty="0"/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Ляуман</a:t>
                      </a:r>
                      <a:r>
                        <a:rPr lang="ru-RU" b="1" dirty="0" smtClean="0"/>
                        <a:t> А.Е.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Турок Ю.А.</a:t>
                      </a:r>
                      <a:endParaRPr lang="ru-RU" b="1" dirty="0"/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212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Муравьёва</a:t>
                      </a:r>
                      <a:r>
                        <a:rPr lang="ru-RU" b="1" dirty="0" smtClean="0"/>
                        <a:t> Л.П.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Ячменёва</a:t>
                      </a:r>
                      <a:r>
                        <a:rPr lang="ru-RU" b="1" dirty="0" smtClean="0"/>
                        <a:t> Г.А.</a:t>
                      </a:r>
                      <a:endParaRPr lang="ru-RU" b="1" dirty="0"/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Пинигина</a:t>
                      </a:r>
                      <a:r>
                        <a:rPr lang="ru-RU" b="1" dirty="0" smtClean="0"/>
                        <a:t> О.Н.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Ульянова Л.С.</a:t>
                      </a:r>
                      <a:endParaRPr lang="ru-RU" b="1" dirty="0"/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Лешукова</a:t>
                      </a:r>
                      <a:r>
                        <a:rPr lang="ru-RU" b="1" dirty="0" smtClean="0"/>
                        <a:t> И.А.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Павлова С.А.</a:t>
                      </a:r>
                      <a:endParaRPr lang="ru-RU" b="1" dirty="0"/>
                    </a:p>
                  </a:txBody>
                  <a:tcPr/>
                </a:tc>
              </a:tr>
              <a:tr h="61413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Лантюхова</a:t>
                      </a:r>
                      <a:r>
                        <a:rPr lang="ru-RU" b="1" dirty="0" smtClean="0"/>
                        <a:t> К.П.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/>
                        <a:t>Гетало</a:t>
                      </a:r>
                      <a:r>
                        <a:rPr lang="ru-RU" b="1" dirty="0" smtClean="0"/>
                        <a:t> С.И.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83453" y="1700808"/>
            <a:ext cx="4224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№ 201, 304- аудитории ожидания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59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Формы подготовки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2" descr="C:\Users\Пользователь\Desktop\8dOCM8cc8dk1-300x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4624"/>
            <a:ext cx="19039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Пользователь\Desktop\eg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53" r="9921" b="26221"/>
          <a:stretch/>
        </p:blipFill>
        <p:spPr bwMode="auto">
          <a:xfrm>
            <a:off x="6465715" y="44624"/>
            <a:ext cx="2409841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Факультативы;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Консультации;</a:t>
            </a:r>
          </a:p>
          <a:p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Вебинары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( математика, профильная математика):</a:t>
            </a:r>
          </a:p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Сайты: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   -Решу ОГЭ, Решу ЕГЭ,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  -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Учи.ру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  -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Форсфорд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282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</TotalTime>
  <Words>409</Words>
  <Application>Microsoft Office PowerPoint</Application>
  <PresentationFormat>Экран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Эркер</vt:lpstr>
      <vt:lpstr>Презентация PowerPoint</vt:lpstr>
      <vt:lpstr>                 изменения</vt:lpstr>
      <vt:lpstr>                 выбор</vt:lpstr>
      <vt:lpstr>                 11 класс</vt:lpstr>
      <vt:lpstr>                 9 класс</vt:lpstr>
      <vt:lpstr>               собеседование</vt:lpstr>
      <vt:lpstr>               собеседование</vt:lpstr>
      <vt:lpstr>               собеседование</vt:lpstr>
      <vt:lpstr>              Формы подготовки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пробных экзаменов по русскому языку и математике в 9,11 классах.  2016-2017  учебный  год</dc:title>
  <dc:creator>Пользователь</dc:creator>
  <cp:lastModifiedBy>admin</cp:lastModifiedBy>
  <cp:revision>39</cp:revision>
  <cp:lastPrinted>2019-02-11T07:13:52Z</cp:lastPrinted>
  <dcterms:created xsi:type="dcterms:W3CDTF">2017-04-09T15:05:01Z</dcterms:created>
  <dcterms:modified xsi:type="dcterms:W3CDTF">2019-02-11T10:48:58Z</dcterms:modified>
</cp:coreProperties>
</file>