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9" r:id="rId2"/>
    <p:sldId id="267" r:id="rId3"/>
    <p:sldId id="25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57" d="100"/>
          <a:sy n="57" d="100"/>
        </p:scale>
        <p:origin x="3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1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4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55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5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34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46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79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25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6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69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00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82492-3F9E-4382-9081-0397DD8BFC24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49A33-D2A0-41DF-AE46-AB79EE450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6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9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0222" y="1122363"/>
            <a:ext cx="11051822" cy="1349904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«Новогодние приключения»</a:t>
            </a:r>
            <a:endParaRPr lang="ru-RU" sz="80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2926" y="3602038"/>
            <a:ext cx="4325073" cy="16557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в период зимних каникул </a:t>
            </a:r>
            <a:r>
              <a:rPr lang="ru-RU" sz="3600" b="1" dirty="0" err="1" smtClean="0">
                <a:solidFill>
                  <a:srgbClr val="00B0F0"/>
                </a:solidFill>
              </a:rPr>
              <a:t>Хохловская</a:t>
            </a:r>
            <a:r>
              <a:rPr lang="ru-RU" sz="3600" b="1" dirty="0" smtClean="0">
                <a:solidFill>
                  <a:srgbClr val="00B0F0"/>
                </a:solidFill>
              </a:rPr>
              <a:t> СОШ</a:t>
            </a:r>
            <a:endParaRPr lang="ru-RU" sz="3600" b="1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2365376"/>
            <a:ext cx="3874383" cy="3912491"/>
          </a:xfrm>
          <a:prstGeom prst="rect">
            <a:avLst/>
          </a:prstGeom>
        </p:spPr>
      </p:pic>
      <p:pic>
        <p:nvPicPr>
          <p:cNvPr id="9" name="Neizvesten+Zimnie+zaba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1138" y="95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2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9644"/>
            <a:ext cx="9144000" cy="8918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Рождественская ёлка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2" y="982134"/>
            <a:ext cx="5260622" cy="394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2799644"/>
            <a:ext cx="5034844" cy="377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4" y="4927601"/>
            <a:ext cx="3702755" cy="1648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28" y="533399"/>
            <a:ext cx="1708150" cy="227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95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80963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74135"/>
            <a:ext cx="9144000" cy="100471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</a:rPr>
              <a:t>Коляда, Коляда! Отворяй ворота…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791" y="1580761"/>
            <a:ext cx="4027797" cy="3858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78" y="4032518"/>
            <a:ext cx="3273643" cy="245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4" y="1661054"/>
            <a:ext cx="3901545" cy="390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29" y="1661054"/>
            <a:ext cx="1611011" cy="2148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39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7068"/>
            <a:ext cx="9144000" cy="103857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</a:rPr>
              <a:t>Хорошо на горке в зимние каникулы!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55" y="1431750"/>
            <a:ext cx="7224889" cy="478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43" y="1431750"/>
            <a:ext cx="2856089" cy="493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951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78" y="11483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7069"/>
            <a:ext cx="9144000" cy="92957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</a:rPr>
              <a:t>Здравствуй, 2019 год!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67" y="1288878"/>
            <a:ext cx="8348133" cy="5474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571"/>
            <a:ext cx="22860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985950"/>
            <a:ext cx="22860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97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74134"/>
            <a:ext cx="9144000" cy="8353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Мастерская Деда Мороза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28" y="1123452"/>
            <a:ext cx="2955572" cy="394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1181523"/>
            <a:ext cx="4269163" cy="368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6450"/>
            <a:ext cx="2706326" cy="3051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27" y="891823"/>
            <a:ext cx="2867098" cy="3283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88" y="3712892"/>
            <a:ext cx="1769962" cy="3028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13" y="3712892"/>
            <a:ext cx="2820106" cy="3167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05" y="3397956"/>
            <a:ext cx="2309787" cy="3460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59" y="3903240"/>
            <a:ext cx="1856331" cy="2786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38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5734" y="304802"/>
            <a:ext cx="8822266" cy="14712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Диалог поколений «Новогодняя открытка»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89" y="1125801"/>
            <a:ext cx="2477911" cy="185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11" y="1776062"/>
            <a:ext cx="5376090" cy="403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67" y="3449272"/>
            <a:ext cx="2813754" cy="2110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17" y="2540754"/>
            <a:ext cx="2031295" cy="392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446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20889"/>
            <a:ext cx="9144000" cy="1061155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atin typeface="Monotype Corsiva" panose="03010101010201010101" pitchFamily="66" charset="0"/>
              </a:rPr>
              <a:t>Игровая программа «Новогодняя мозаика»</a:t>
            </a:r>
            <a:endParaRPr lang="ru-RU" sz="53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88" y="1682044"/>
            <a:ext cx="4176888" cy="313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60" y="4034369"/>
            <a:ext cx="3657599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76" y="925688"/>
            <a:ext cx="3905956" cy="292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29" y="1617133"/>
            <a:ext cx="1985435" cy="2647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292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7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0400" y="316090"/>
            <a:ext cx="8737600" cy="14224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Monotype Corsiva" panose="03010101010201010101" pitchFamily="66" charset="0"/>
              </a:rPr>
              <a:t>Игра-путешествие «По следам Нового года»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3" y="173849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913" y="1187716"/>
            <a:ext cx="3172765" cy="237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83" y="3567290"/>
            <a:ext cx="2902273" cy="290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64" y="3776134"/>
            <a:ext cx="1740672" cy="2320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71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95111"/>
            <a:ext cx="9144000" cy="604661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atin typeface="Monotype Corsiva" panose="03010101010201010101" pitchFamily="66" charset="0"/>
              </a:rPr>
              <a:t>Кружковая работа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820561"/>
            <a:ext cx="3838221" cy="287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85" y="898701"/>
            <a:ext cx="4298715" cy="322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12" y="4030486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20" y="2510719"/>
            <a:ext cx="2912534" cy="218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62" y="4122738"/>
            <a:ext cx="3208396" cy="240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26328"/>
            <a:ext cx="1584677" cy="2112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96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5422"/>
            <a:ext cx="9144000" cy="117404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</a:rPr>
              <a:t>Спорт, спорт, спорт…Призы от Деда  Мороза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1" y="1542724"/>
            <a:ext cx="4030133" cy="2918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55" y="1139262"/>
            <a:ext cx="3878895" cy="2569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56" y="3826344"/>
            <a:ext cx="2058809" cy="274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44" y="2698044"/>
            <a:ext cx="1919111" cy="3271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02" y="3826344"/>
            <a:ext cx="3432608" cy="257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26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587022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</a:rPr>
              <a:t>Семейное кафе «Рождественский </a:t>
            </a:r>
            <a:r>
              <a:rPr lang="ru-RU" sz="4400" b="1" dirty="0" err="1" smtClean="0">
                <a:latin typeface="Monotype Corsiva" panose="03010101010201010101" pitchFamily="66" charset="0"/>
              </a:rPr>
              <a:t>квест</a:t>
            </a:r>
            <a:r>
              <a:rPr lang="ru-RU" sz="4400" b="1" dirty="0" smtClean="0">
                <a:latin typeface="Monotype Corsiva" panose="03010101010201010101" pitchFamily="66" charset="0"/>
              </a:rPr>
              <a:t>»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6" y="1018821"/>
            <a:ext cx="3375378" cy="2531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56" y="3550355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68" y="3575754"/>
            <a:ext cx="3973689" cy="298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35" y="1111957"/>
            <a:ext cx="3059287" cy="229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66" y="877711"/>
            <a:ext cx="2091267" cy="278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04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82223"/>
            <a:ext cx="9144000" cy="134337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</a:rPr>
              <a:t>Викторина по зимним сказкам «Белая метелица»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009" y="1001889"/>
            <a:ext cx="3845745" cy="28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54" y="3759200"/>
            <a:ext cx="3480739" cy="261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55" y="3562882"/>
            <a:ext cx="4071523" cy="305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41" y="953912"/>
            <a:ext cx="3181526" cy="260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42" y="1304326"/>
            <a:ext cx="3709803" cy="264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3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77</Words>
  <Application>Microsoft Office PowerPoint</Application>
  <PresentationFormat>Широкоэкранный</PresentationFormat>
  <Paragraphs>14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Monotype Corsiva</vt:lpstr>
      <vt:lpstr>Тема Office</vt:lpstr>
      <vt:lpstr>«Новогодние приключения»</vt:lpstr>
      <vt:lpstr>Мастерская Деда Мороза</vt:lpstr>
      <vt:lpstr>Диалог поколений «Новогодняя открытка»</vt:lpstr>
      <vt:lpstr>Игровая программа «Новогодняя мозаика»</vt:lpstr>
      <vt:lpstr>Игра-путешествие «По следам Нового года»</vt:lpstr>
      <vt:lpstr>Кружковая работа</vt:lpstr>
      <vt:lpstr>Спорт, спорт, спорт…Призы от Деда  Мороза</vt:lpstr>
      <vt:lpstr>Семейное кафе «Рождественский квест»</vt:lpstr>
      <vt:lpstr>Викторина по зимним сказкам «Белая метелица»</vt:lpstr>
      <vt:lpstr>Рождественская ёлка</vt:lpstr>
      <vt:lpstr>Коляда, Коляда! Отворяй ворота…</vt:lpstr>
      <vt:lpstr>Хорошо на горке в зимние каникулы!</vt:lpstr>
      <vt:lpstr>Здравствуй, 2019 год!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Новогодние приключениян</dc:title>
  <dc:creator>Пользователь Windows</dc:creator>
  <cp:lastModifiedBy>Пользователь Windows</cp:lastModifiedBy>
  <cp:revision>16</cp:revision>
  <dcterms:created xsi:type="dcterms:W3CDTF">2019-01-16T15:09:14Z</dcterms:created>
  <dcterms:modified xsi:type="dcterms:W3CDTF">2019-01-16T17:32:38Z</dcterms:modified>
</cp:coreProperties>
</file>