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5BC1-81CD-4F9C-8291-FBF57688E76F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5B42-F919-4C07-8D96-F665C9E2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568952" cy="29523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Monotype Corsiva" pitchFamily="66" charset="0"/>
              </a:rPr>
              <a:t>Чудеса Деда Мороза</a:t>
            </a:r>
            <a:br>
              <a:rPr lang="ru-RU" sz="8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МАОУ «Хохловская средняя общеобразовательная школа филиал Криволукский детский сад «Буратино»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DCIM\229___12\IMG_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7342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229___12\IMG_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675624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229___12\IMG_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5527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229___12\IMG_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624735" cy="5073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229___12\IMG_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04427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229___12\IMG_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98477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229___12\IMG_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624736" cy="493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c4ec45465fe9949e0b6cb8640174e52c4d143f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Чудеса Деда Мороза МАОУ «Хохловская средняя общеобразовательная школа филиал Криволукский детский сад «Буратино»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ДОМО</cp:lastModifiedBy>
  <cp:revision>13</cp:revision>
  <dcterms:created xsi:type="dcterms:W3CDTF">2014-10-26T12:14:20Z</dcterms:created>
  <dcterms:modified xsi:type="dcterms:W3CDTF">2014-12-22T17:06:20Z</dcterms:modified>
</cp:coreProperties>
</file>