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83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0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2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5021" y="241739"/>
            <a:ext cx="9959591" cy="7882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Научно-практическая конференция сетевого проекта «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Агропоколение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«Моя Тюменская земля»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545021"/>
            <a:ext cx="8915399" cy="5108027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4900" dirty="0">
                <a:latin typeface="Georgia" panose="02040502050405020303" pitchFamily="18" charset="0"/>
              </a:rPr>
              <a:t>Проектно-исследовательская работа </a:t>
            </a:r>
          </a:p>
          <a:p>
            <a:pPr algn="ctr"/>
            <a:r>
              <a:rPr lang="ru-RU" sz="55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Мои </a:t>
            </a:r>
            <a:r>
              <a:rPr lang="ru-RU" sz="5500" b="1" dirty="0">
                <a:solidFill>
                  <a:srgbClr val="0070C0"/>
                </a:solidFill>
                <a:latin typeface="Georgia" panose="02040502050405020303" pitchFamily="18" charset="0"/>
              </a:rPr>
              <a:t>первые шаги в развитии школьного цветочного </a:t>
            </a:r>
            <a:r>
              <a:rPr lang="ru-RU" sz="55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бизнеса</a:t>
            </a:r>
            <a:endParaRPr lang="ru-RU" sz="55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endParaRPr lang="ru-RU" dirty="0">
              <a:solidFill>
                <a:srgbClr val="0070C0"/>
              </a:solidFill>
            </a:endParaRPr>
          </a:p>
          <a:p>
            <a:pPr algn="r">
              <a:lnSpc>
                <a:spcPct val="120000"/>
              </a:lnSpc>
            </a:pPr>
            <a:endParaRPr lang="ru-RU" sz="2200" dirty="0" smtClean="0">
              <a:latin typeface="Georgia" panose="02040502050405020303" pitchFamily="18" charset="0"/>
            </a:endParaRPr>
          </a:p>
          <a:p>
            <a:pPr algn="r">
              <a:lnSpc>
                <a:spcPct val="120000"/>
              </a:lnSpc>
            </a:pPr>
            <a:endParaRPr lang="ru-RU" sz="2200" dirty="0">
              <a:latin typeface="Georgia" panose="02040502050405020303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Автор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: </a:t>
            </a:r>
            <a:r>
              <a:rPr lang="ru-RU" sz="3700" b="1" dirty="0">
                <a:solidFill>
                  <a:schemeClr val="tx1"/>
                </a:solidFill>
                <a:latin typeface="Georgia" panose="02040502050405020303" pitchFamily="18" charset="0"/>
              </a:rPr>
              <a:t>Евграфов Максим Сергеевич,</a:t>
            </a:r>
            <a:r>
              <a:rPr lang="ru-RU" sz="37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ученик 4 класса </a:t>
            </a: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Филиала МАОУ «</a:t>
            </a:r>
            <a:r>
              <a:rPr lang="ru-RU" sz="3000" dirty="0" err="1">
                <a:solidFill>
                  <a:schemeClr val="tx1"/>
                </a:solidFill>
                <a:latin typeface="Georgia" panose="02040502050405020303" pitchFamily="18" charset="0"/>
              </a:rPr>
              <a:t>Петелинская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 СОШ» </a:t>
            </a:r>
          </a:p>
          <a:p>
            <a:pPr algn="r">
              <a:lnSpc>
                <a:spcPct val="120000"/>
              </a:lnSpc>
            </a:pPr>
            <a:r>
              <a:rPr lang="ru-RU" sz="3000" dirty="0" err="1">
                <a:solidFill>
                  <a:schemeClr val="tx1"/>
                </a:solidFill>
                <a:latin typeface="Georgia" panose="02040502050405020303" pitchFamily="18" charset="0"/>
              </a:rPr>
              <a:t>Криволукская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 ООШ</a:t>
            </a: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Руководители:</a:t>
            </a:r>
          </a:p>
          <a:p>
            <a:pPr algn="r">
              <a:lnSpc>
                <a:spcPct val="120000"/>
              </a:lnSpc>
            </a:pPr>
            <a:r>
              <a:rPr lang="ru-RU" sz="3000" b="1" dirty="0">
                <a:solidFill>
                  <a:schemeClr val="tx1"/>
                </a:solidFill>
                <a:latin typeface="Georgia" panose="02040502050405020303" pitchFamily="18" charset="0"/>
              </a:rPr>
              <a:t>Глазунова </a:t>
            </a:r>
            <a:r>
              <a:rPr lang="ru-RU" sz="30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Руфина</a:t>
            </a:r>
            <a:r>
              <a:rPr lang="ru-RU" sz="3000" b="1" dirty="0">
                <a:solidFill>
                  <a:schemeClr val="tx1"/>
                </a:solidFill>
                <a:latin typeface="Georgia" panose="02040502050405020303" pitchFamily="18" charset="0"/>
              </a:rPr>
              <a:t> Анатольевна, </a:t>
            </a:r>
            <a:endParaRPr lang="ru-RU" sz="3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000" b="1" dirty="0">
                <a:solidFill>
                  <a:schemeClr val="tx1"/>
                </a:solidFill>
                <a:latin typeface="Georgia" panose="02040502050405020303" pitchFamily="18" charset="0"/>
              </a:rPr>
              <a:t>Евграфова Любовь Михайловна, </a:t>
            </a:r>
            <a:endParaRPr lang="ru-RU" sz="3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учителя начальных классов</a:t>
            </a:r>
          </a:p>
          <a:p>
            <a:pPr algn="r">
              <a:lnSpc>
                <a:spcPct val="120000"/>
              </a:lnSpc>
            </a:pP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Филиала МАОУ «</a:t>
            </a:r>
            <a:r>
              <a:rPr lang="ru-RU" sz="3000" dirty="0" err="1">
                <a:solidFill>
                  <a:schemeClr val="tx1"/>
                </a:solidFill>
                <a:latin typeface="Georgia" panose="02040502050405020303" pitchFamily="18" charset="0"/>
              </a:rPr>
              <a:t>Петелинская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 СОШ» </a:t>
            </a:r>
          </a:p>
          <a:p>
            <a:pPr algn="r">
              <a:lnSpc>
                <a:spcPct val="120000"/>
              </a:lnSpc>
            </a:pPr>
            <a:r>
              <a:rPr lang="ru-RU" sz="3000" dirty="0" err="1">
                <a:solidFill>
                  <a:schemeClr val="tx1"/>
                </a:solidFill>
                <a:latin typeface="Georgia" panose="02040502050405020303" pitchFamily="18" charset="0"/>
              </a:rPr>
              <a:t>Криволукская</a:t>
            </a:r>
            <a:r>
              <a:rPr lang="ru-RU" sz="3000" dirty="0">
                <a:solidFill>
                  <a:schemeClr val="tx1"/>
                </a:solidFill>
                <a:latin typeface="Georgia" panose="02040502050405020303" pitchFamily="18" charset="0"/>
              </a:rPr>
              <a:t> ООШ</a:t>
            </a:r>
          </a:p>
          <a:p>
            <a:pPr algn="r">
              <a:lnSpc>
                <a:spcPct val="120000"/>
              </a:lnSpc>
            </a:pPr>
            <a:r>
              <a:rPr lang="ru-RU" sz="2200" b="1" dirty="0">
                <a:latin typeface="Georgia" panose="02040502050405020303" pitchFamily="18" charset="0"/>
              </a:rPr>
              <a:t> </a:t>
            </a:r>
            <a:endParaRPr lang="ru-RU" sz="2200" dirty="0">
              <a:latin typeface="Georgia" panose="02040502050405020303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900" dirty="0">
                <a:latin typeface="Georgia" panose="02040502050405020303" pitchFamily="18" charset="0"/>
              </a:rPr>
              <a:t>г. Ялуторовск,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262" y="462455"/>
            <a:ext cx="10222349" cy="620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Ежегодная областная выставка-презентация «Золотая осень»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yalutorovsk-mr.admtyumen.ru/images/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80" y="1571473"/>
            <a:ext cx="2930561" cy="21979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0" y="1208314"/>
            <a:ext cx="4271230" cy="284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66" y="4258301"/>
            <a:ext cx="3511476" cy="2339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22" y="1208314"/>
            <a:ext cx="3638852" cy="2729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64" y="4298692"/>
            <a:ext cx="3065507" cy="22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24544"/>
            <a:ext cx="8915399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Цель:</a:t>
            </a:r>
            <a:endParaRPr lang="ru-RU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651439"/>
            <a:ext cx="8915399" cy="45286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получение рассады путём черенкования и предложение её одноклассникам и жителям села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Изучить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литературу по данной теме;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Провести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анкетирование;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Выпустить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рекламный плакат;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Организовать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выставку-презентацию комнатных растений;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24699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Гипотеза: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Georgia" panose="02040502050405020303" pitchFamily="18" charset="0"/>
              </a:rPr>
              <a:t>Если получить рассаду комнатных цветов черенкованием и реализовать населению села, то можно получить средства для дальнейшего развития школьного цветочного бизнеса.</a:t>
            </a:r>
            <a:br>
              <a:rPr lang="ru-RU" sz="2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2953407"/>
            <a:ext cx="8915399" cy="29565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Методы исследования: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Анализ 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собранной информации;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Опрос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Наблюдение</a:t>
            </a:r>
            <a:r>
              <a:rPr lang="ru-RU" sz="20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746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История комнатных растений</a:t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s://www.jvlife.ru/system/images/contents/000/000/680/medium/Fotolia_65760652_Subscription_XL.jpg?1475240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75" y="1166647"/>
            <a:ext cx="4075340" cy="27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38" y="1166646"/>
            <a:ext cx="4677950" cy="2711669"/>
          </a:xfrm>
          <a:prstGeom prst="rect">
            <a:avLst/>
          </a:prstGeom>
        </p:spPr>
      </p:pic>
      <p:pic>
        <p:nvPicPr>
          <p:cNvPr id="1026" name="Picture 2" descr="зимний с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85" y="4035831"/>
            <a:ext cx="3655519" cy="273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32" y="3968511"/>
            <a:ext cx="3059660" cy="27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620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85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Georgia</vt:lpstr>
      <vt:lpstr>Wingdings 3</vt:lpstr>
      <vt:lpstr>Легкий дым</vt:lpstr>
      <vt:lpstr>Научно-практическая конференция сетевого проекта «Агропоколение»  «Моя Тюменская земля» </vt:lpstr>
      <vt:lpstr>Ежегодная областная выставка-презентация «Золотая осень»</vt:lpstr>
      <vt:lpstr>Цель:</vt:lpstr>
      <vt:lpstr>Гипотеза:   Если получить рассаду комнатных цветов черенкованием и реализовать населению села, то можно получить средства для дальнейшего развития школьного цветочного бизнеса. </vt:lpstr>
      <vt:lpstr>     История комнатных растений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Научно-практическая конференция сетевого проекта «Агропоколение»  «Моя Тюменская земля»</dc:title>
  <dc:creator>Сынки</dc:creator>
  <cp:lastModifiedBy>Сынки</cp:lastModifiedBy>
  <cp:revision>8</cp:revision>
  <dcterms:created xsi:type="dcterms:W3CDTF">2016-11-26T12:17:07Z</dcterms:created>
  <dcterms:modified xsi:type="dcterms:W3CDTF">2016-11-29T16:26:26Z</dcterms:modified>
</cp:coreProperties>
</file>