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6" r:id="rId9"/>
    <p:sldId id="263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8" autoAdjust="0"/>
    <p:restoredTop sz="94660"/>
  </p:normalViewPr>
  <p:slideViewPr>
    <p:cSldViewPr snapToGrid="0">
      <p:cViewPr varScale="1">
        <p:scale>
          <a:sx n="85" d="100"/>
          <a:sy n="85" d="100"/>
        </p:scale>
        <p:origin x="16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0F0AA-95A9-4D93-8AB4-3FB1961B6EAD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B2889-DC12-458B-B061-C6F1BA38A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179333"/>
      </p:ext>
    </p:extLst>
  </p:cSld>
  <p:clrMapOvr>
    <a:masterClrMapping/>
  </p:clrMapOvr>
  <p:transition spd="med" advClick="0" advTm="700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0F0AA-95A9-4D93-8AB4-3FB1961B6EAD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B2889-DC12-458B-B061-C6F1BA38A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960675"/>
      </p:ext>
    </p:extLst>
  </p:cSld>
  <p:clrMapOvr>
    <a:masterClrMapping/>
  </p:clrMapOvr>
  <p:transition spd="med" advClick="0" advTm="7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0F0AA-95A9-4D93-8AB4-3FB1961B6EAD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B2889-DC12-458B-B061-C6F1BA38A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200362"/>
      </p:ext>
    </p:extLst>
  </p:cSld>
  <p:clrMapOvr>
    <a:masterClrMapping/>
  </p:clrMapOvr>
  <p:transition spd="med" advClick="0" advTm="7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0F0AA-95A9-4D93-8AB4-3FB1961B6EAD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B2889-DC12-458B-B061-C6F1BA38A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792932"/>
      </p:ext>
    </p:extLst>
  </p:cSld>
  <p:clrMapOvr>
    <a:masterClrMapping/>
  </p:clrMapOvr>
  <p:transition spd="med" advClick="0" advTm="7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0F0AA-95A9-4D93-8AB4-3FB1961B6EAD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B2889-DC12-458B-B061-C6F1BA38A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430649"/>
      </p:ext>
    </p:extLst>
  </p:cSld>
  <p:clrMapOvr>
    <a:masterClrMapping/>
  </p:clrMapOvr>
  <p:transition spd="med" advClick="0" advTm="7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0F0AA-95A9-4D93-8AB4-3FB1961B6EAD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B2889-DC12-458B-B061-C6F1BA38A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220767"/>
      </p:ext>
    </p:extLst>
  </p:cSld>
  <p:clrMapOvr>
    <a:masterClrMapping/>
  </p:clrMapOvr>
  <p:transition spd="med" advClick="0" advTm="7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0F0AA-95A9-4D93-8AB4-3FB1961B6EAD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B2889-DC12-458B-B061-C6F1BA38A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80624"/>
      </p:ext>
    </p:extLst>
  </p:cSld>
  <p:clrMapOvr>
    <a:masterClrMapping/>
  </p:clrMapOvr>
  <p:transition spd="med" advClick="0" advTm="700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0F0AA-95A9-4D93-8AB4-3FB1961B6EAD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B2889-DC12-458B-B061-C6F1BA38A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514488"/>
      </p:ext>
    </p:extLst>
  </p:cSld>
  <p:clrMapOvr>
    <a:masterClrMapping/>
  </p:clrMapOvr>
  <p:transition spd="med" advClick="0" advTm="7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0F0AA-95A9-4D93-8AB4-3FB1961B6EAD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B2889-DC12-458B-B061-C6F1BA38A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553096"/>
      </p:ext>
    </p:extLst>
  </p:cSld>
  <p:clrMapOvr>
    <a:masterClrMapping/>
  </p:clrMapOvr>
  <p:transition spd="med" advClick="0" advTm="700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0F0AA-95A9-4D93-8AB4-3FB1961B6EAD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B2889-DC12-458B-B061-C6F1BA38A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886410"/>
      </p:ext>
    </p:extLst>
  </p:cSld>
  <p:clrMapOvr>
    <a:masterClrMapping/>
  </p:clrMapOvr>
  <p:transition spd="med" advClick="0" advTm="7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0F0AA-95A9-4D93-8AB4-3FB1961B6EAD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B2889-DC12-458B-B061-C6F1BA38A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153994"/>
      </p:ext>
    </p:extLst>
  </p:cSld>
  <p:clrMapOvr>
    <a:masterClrMapping/>
  </p:clrMapOvr>
  <p:transition spd="med" advClick="0" advTm="7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0F0AA-95A9-4D93-8AB4-3FB1961B6EAD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B2889-DC12-458B-B061-C6F1BA38A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88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7000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4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abi_ne_bilo_zimy_minu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38891" y="4648200"/>
            <a:ext cx="609600" cy="609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691" y="470262"/>
            <a:ext cx="11599818" cy="953589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Monotype Corsiva" panose="03010101010201010101" pitchFamily="66" charset="0"/>
              </a:rPr>
              <a:t>«Новогодние приключения»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632857"/>
            <a:ext cx="9144000" cy="3624943"/>
          </a:xfrm>
        </p:spPr>
        <p:txBody>
          <a:bodyPr/>
          <a:lstStyle/>
          <a:p>
            <a:r>
              <a:rPr lang="ru-RU" b="1" dirty="0"/>
              <a:t>в</a:t>
            </a:r>
            <a:r>
              <a:rPr lang="ru-RU" b="1" dirty="0" smtClean="0"/>
              <a:t> период зимних каникул </a:t>
            </a:r>
            <a:r>
              <a:rPr lang="ru-RU" b="1" dirty="0" err="1" smtClean="0"/>
              <a:t>Криволукская</a:t>
            </a:r>
            <a:r>
              <a:rPr lang="ru-RU" b="1" dirty="0" smtClean="0"/>
              <a:t> ООШ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325189"/>
            <a:ext cx="8791303" cy="45328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6" y="970187"/>
            <a:ext cx="149542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656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7000">
        <p15:prstTrans prst="curtains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16090"/>
            <a:ext cx="9144000" cy="92338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 Новым 2019 годом!</a:t>
            </a:r>
            <a:endParaRPr lang="ru-RU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46" y="1315156"/>
            <a:ext cx="11963508" cy="5467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220" y="1907824"/>
            <a:ext cx="4360334" cy="43603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5839181"/>
      </p:ext>
    </p:extLst>
  </p:cSld>
  <p:clrMapOvr>
    <a:masterClrMapping/>
  </p:clrMapOvr>
  <p:transition spd="slow" advClick="0" advTm="10000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38667"/>
            <a:ext cx="9144000" cy="7902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Monotype Corsiva" panose="03010101010201010101" pitchFamily="66" charset="0"/>
              </a:rPr>
              <a:t>Новогодние посиделки.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647" y="959407"/>
            <a:ext cx="3002843" cy="37964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5427">
            <a:off x="496711" y="1128889"/>
            <a:ext cx="3533422" cy="5147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9460">
            <a:off x="7420159" y="804913"/>
            <a:ext cx="4390768" cy="5839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990" y="4558770"/>
            <a:ext cx="2857500" cy="2143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18" y="4854045"/>
            <a:ext cx="149542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49169"/>
      </p:ext>
    </p:extLst>
  </p:cSld>
  <p:clrMapOvr>
    <a:masterClrMapping/>
  </p:clrMapOvr>
  <p:transition spd="med" advClick="0" advTm="7000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64446"/>
            <a:ext cx="9144000" cy="7676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Monotype Corsiva" panose="03010101010201010101" pitchFamily="66" charset="0"/>
              </a:rPr>
              <a:t>Работа кружков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86" y="1503538"/>
            <a:ext cx="2527828" cy="3553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201" y="1896536"/>
            <a:ext cx="4323645" cy="4479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134" y="1624436"/>
            <a:ext cx="4481689" cy="50240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398" y="48686"/>
            <a:ext cx="149542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802696"/>
      </p:ext>
    </p:extLst>
  </p:cSld>
  <p:clrMapOvr>
    <a:masterClrMapping/>
  </p:clrMapOvr>
  <p:transition spd="slow" advClick="0" advTm="7000"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25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6355" y="406401"/>
            <a:ext cx="10859911" cy="89182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Monotype Corsiva" panose="03010101010201010101" pitchFamily="66" charset="0"/>
              </a:rPr>
              <a:t>Книга и в праздник – друг.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58" y="1298222"/>
            <a:ext cx="5885276" cy="50217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288" y="2077156"/>
            <a:ext cx="2499713" cy="4781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310" y="1703698"/>
            <a:ext cx="3921010" cy="2666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463" y="4690445"/>
            <a:ext cx="149542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026812"/>
      </p:ext>
    </p:extLst>
  </p:cSld>
  <p:clrMapOvr>
    <a:masterClrMapping/>
  </p:clrMapOvr>
  <p:transition spd="med" advClick="0" advTm="7000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2400" y="276579"/>
            <a:ext cx="9144000" cy="220133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Monotype Corsiva" panose="03010101010201010101" pitchFamily="66" charset="0"/>
              </a:rPr>
              <a:t>Весёлые спортивные соревнования на приз Деда Мороза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149">
            <a:off x="310261" y="2664447"/>
            <a:ext cx="3850400" cy="3093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8214">
            <a:off x="7432487" y="2584895"/>
            <a:ext cx="4544483" cy="3252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394" y="2843177"/>
            <a:ext cx="2762250" cy="28384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3505294"/>
      </p:ext>
    </p:extLst>
  </p:cSld>
  <p:clrMapOvr>
    <a:masterClrMapping/>
  </p:clrMapOvr>
  <p:transition spd="med" advClick="0" advTm="7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17689"/>
            <a:ext cx="9144000" cy="1004711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Monotype Corsiva" panose="03010101010201010101" pitchFamily="66" charset="0"/>
              </a:rPr>
              <a:t>Тимуровцы с поздравлением.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3" y="1508917"/>
            <a:ext cx="5120217" cy="4406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73991">
            <a:off x="6338006" y="1682044"/>
            <a:ext cx="5616928" cy="51759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459" y="4717172"/>
            <a:ext cx="149542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879561"/>
      </p:ext>
    </p:extLst>
  </p:cSld>
  <p:clrMapOvr>
    <a:masterClrMapping/>
  </p:clrMapOvr>
  <p:transition spd="med" advClick="0" advTm="7000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34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17690"/>
            <a:ext cx="9144000" cy="1072444"/>
          </a:xfrm>
        </p:spPr>
        <p:txBody>
          <a:bodyPr/>
          <a:lstStyle/>
          <a:p>
            <a:r>
              <a:rPr lang="ru-RU" b="1" dirty="0" smtClean="0">
                <a:latin typeface="Monotype Corsiva" panose="03010101010201010101" pitchFamily="66" charset="0"/>
              </a:rPr>
              <a:t>Рождественский концерт.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3" y="1241777"/>
            <a:ext cx="5825066" cy="48993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579" y="1385711"/>
            <a:ext cx="5238044" cy="3928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49" y="3854628"/>
            <a:ext cx="3014839" cy="30076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198" y="5217229"/>
            <a:ext cx="149542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885544"/>
      </p:ext>
    </p:extLst>
  </p:cSld>
  <p:clrMapOvr>
    <a:masterClrMapping/>
  </p:clrMapOvr>
  <p:transition spd="med" advClick="0" advTm="7000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17690"/>
            <a:ext cx="9144000" cy="1072444"/>
          </a:xfrm>
        </p:spPr>
        <p:txBody>
          <a:bodyPr/>
          <a:lstStyle/>
          <a:p>
            <a:r>
              <a:rPr lang="ru-RU" b="1" dirty="0" smtClean="0">
                <a:latin typeface="Monotype Corsiva" panose="03010101010201010101" pitchFamily="66" charset="0"/>
              </a:rPr>
              <a:t>Мороз и солнце…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22" y="1623659"/>
            <a:ext cx="4725106" cy="3543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778" y="1907824"/>
            <a:ext cx="6084711" cy="459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287" y="59974"/>
            <a:ext cx="149542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58118"/>
      </p:ext>
    </p:extLst>
  </p:cSld>
  <p:clrMapOvr>
    <a:masterClrMapping/>
  </p:clrMapOvr>
  <p:transition spd="med" advClick="0" advTm="7000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17690"/>
            <a:ext cx="9144000" cy="82426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Рождественская ёлка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5" y="1398852"/>
            <a:ext cx="4307417" cy="32305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1490134"/>
            <a:ext cx="4533194" cy="32305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552" y="1221316"/>
            <a:ext cx="2567339" cy="33281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978" y="4711963"/>
            <a:ext cx="4572000" cy="21431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721" y="4797600"/>
            <a:ext cx="2857500" cy="21431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285" y="4945237"/>
            <a:ext cx="149542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14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7000">
        <p:dissolve/>
      </p:transition>
    </mc:Choice>
    <mc:Fallback>
      <p:transition spd="slow" advClick="0" advTm="7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47</Words>
  <Application>Microsoft Office PowerPoint</Application>
  <PresentationFormat>Широкоэкранный</PresentationFormat>
  <Paragraphs>11</Paragraphs>
  <Slides>10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Monotype Corsiva</vt:lpstr>
      <vt:lpstr>Тема Office</vt:lpstr>
      <vt:lpstr>«Новогодние приключения»</vt:lpstr>
      <vt:lpstr>Новогодние посиделки.</vt:lpstr>
      <vt:lpstr>Работа кружков</vt:lpstr>
      <vt:lpstr>Книга и в праздник – друг.</vt:lpstr>
      <vt:lpstr>Весёлые спортивные соревнования на приз Деда Мороза</vt:lpstr>
      <vt:lpstr>Тимуровцы с поздравлением.</vt:lpstr>
      <vt:lpstr>Рождественский концерт.</vt:lpstr>
      <vt:lpstr>Мороз и солнце…</vt:lpstr>
      <vt:lpstr>Рождественская ёлка</vt:lpstr>
      <vt:lpstr>С Новым 2019 годом!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11</cp:revision>
  <dcterms:created xsi:type="dcterms:W3CDTF">2019-01-15T15:17:06Z</dcterms:created>
  <dcterms:modified xsi:type="dcterms:W3CDTF">2019-01-15T16:56:37Z</dcterms:modified>
</cp:coreProperties>
</file>