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7" r:id="rId11"/>
    <p:sldId id="265" r:id="rId12"/>
    <p:sldId id="268" r:id="rId13"/>
    <p:sldId id="279" r:id="rId14"/>
    <p:sldId id="270" r:id="rId15"/>
    <p:sldId id="278" r:id="rId16"/>
    <p:sldId id="272" r:id="rId17"/>
    <p:sldId id="273" r:id="rId18"/>
    <p:sldId id="274" r:id="rId19"/>
    <p:sldId id="276" r:id="rId20"/>
    <p:sldId id="275" r:id="rId21"/>
    <p:sldId id="277" r:id="rId22"/>
    <p:sldId id="283" r:id="rId23"/>
    <p:sldId id="281" r:id="rId24"/>
    <p:sldId id="280" r:id="rId25"/>
    <p:sldId id="284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7" autoAdjust="0"/>
    <p:restoredTop sz="48000" autoAdjust="0"/>
  </p:normalViewPr>
  <p:slideViewPr>
    <p:cSldViewPr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ocuments\&#1042;&#1099;&#1087;&#1091;&#1089;&#1082;&#1085;&#1080;&#1082;&#1072;&#1084;%20&#1086;&#1090;%20&#1091;&#1095;&#1080;&#1090;&#1077;&#1083;&#1077;&#1081;\3_13_G.Ventura_Pensami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ПУ В\звонок 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405" y="357166"/>
            <a:ext cx="7072362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007" y="4437112"/>
            <a:ext cx="7772400" cy="13620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 </a:t>
            </a:r>
            <a:r>
              <a:rPr lang="ru-RU" sz="6000" dirty="0">
                <a:solidFill>
                  <a:srgbClr val="C00000"/>
                </a:solidFill>
              </a:rPr>
              <a:t>в</a:t>
            </a:r>
            <a:r>
              <a:rPr lang="ru-RU" sz="6000" b="1" smtClean="0">
                <a:solidFill>
                  <a:srgbClr val="C00000"/>
                </a:solidFill>
              </a:rPr>
              <a:t>аш </a:t>
            </a:r>
            <a:r>
              <a:rPr lang="ru-RU" sz="6000" b="1" dirty="0" smtClean="0">
                <a:solidFill>
                  <a:srgbClr val="C00000"/>
                </a:solidFill>
              </a:rPr>
              <a:t>Выпуск-2020 </a:t>
            </a:r>
            <a:r>
              <a:rPr lang="ru-RU" sz="6000" dirty="0" smtClean="0">
                <a:solidFill>
                  <a:srgbClr val="C00000"/>
                </a:solidFill>
              </a:rPr>
              <a:t>г.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7811145" cy="198601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Девятиклассник, замри на мгновенье!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Вот и настал этот день, этот час!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Школа тебя провожает с волненьем —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Школьное детство уходит от вас!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25 мая - Праздник «Последнего звонка!»- мы вас поздравляем!</a:t>
            </a:r>
          </a:p>
          <a:p>
            <a:r>
              <a:rPr lang="ru-RU" b="1" dirty="0">
                <a:solidFill>
                  <a:schemeClr val="tx1"/>
                </a:solidFill>
              </a:rPr>
              <a:t>Сегодня — день прощанья с детством.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Что может трогательней быть?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Позвольте нам, к просмотру презентации,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Вас, взволнованных, скорее пригласить!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186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Pictures\Klipart\рисунки для батика\getImageCA882G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381000"/>
            <a:ext cx="4343400" cy="6096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786454"/>
            <a:ext cx="8229600" cy="92868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Никогда не изменяй себе и своим принципам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ПУ В\рукопожат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7858211" cy="621510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5500702"/>
            <a:ext cx="650085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Честно и добросовестно относись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к  любимому делу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4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Pictures\Klipart\рисунки для купажа\getImageCAE5CT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876800" cy="6096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Будь верен своему слову, справедлив и добр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500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У В\любовь 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786610" cy="61436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62" y="4929198"/>
            <a:ext cx="3643338" cy="12858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Помни!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Любовь делает человека красивым!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Pictures\Klipart\рисунки для купажа\getImageCAH3ZN7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488950"/>
            <a:ext cx="7670800" cy="58801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0430" y="5143512"/>
            <a:ext cx="5214974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Береги её!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41"/>
            <a:ext cx="85725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3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У В\солнце.jpg"/>
          <p:cNvPicPr>
            <a:picLocks noChangeAspect="1" noChangeArrowheads="1"/>
          </p:cNvPicPr>
          <p:nvPr/>
        </p:nvPicPr>
        <p:blipFill>
          <a:blip r:embed="rId2"/>
          <a:srcRect t="6709"/>
          <a:stretch>
            <a:fillRect/>
          </a:stretch>
        </p:blipFill>
        <p:spPr bwMode="auto">
          <a:xfrm>
            <a:off x="714348" y="428604"/>
            <a:ext cx="7643866" cy="58579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5214950"/>
            <a:ext cx="6786610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Пусть будет она светла, как солнце!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5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ПУ В\улыбка мате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779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13573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Помни, что улыбка матери - символ чистого и прекрасного чувства человека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700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ПУ В\слёз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589338"/>
            <a:ext cx="7691491" cy="576861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Пусть никогда эту улыбку не погасят слёзы, пролитые из-за тебя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Pictures\Klipart\рисунки для батика\getImageCAIYE88L.jpg"/>
          <p:cNvPicPr>
            <a:picLocks noChangeAspect="1" noChangeArrowheads="1"/>
          </p:cNvPicPr>
          <p:nvPr/>
        </p:nvPicPr>
        <p:blipFill>
          <a:blip r:embed="rId2" cstate="print"/>
          <a:srcRect b="5906"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7429552" cy="9286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Пусть твои плечи будут готовы принять </a:t>
            </a:r>
            <a:b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заботу о близких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esktop\getImageCALRR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Желаем тебе добра и счастья !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4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ПУ В\звонок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8001056" cy="5786478"/>
          </a:xfrm>
          <a:prstGeom prst="rect">
            <a:avLst/>
          </a:prstGeom>
          <a:noFill/>
        </p:spPr>
      </p:pic>
      <p:pic>
        <p:nvPicPr>
          <p:cNvPr id="3" name="3_13_G.Ventura_Pens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5214950"/>
            <a:ext cx="400052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Дорогой Выпускник!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Помни, что: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Arsenal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32656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Pictures\Klipart\розы\getImageCA389X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096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4857760"/>
            <a:ext cx="3286148" cy="14176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Удачи тебе,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Человек!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enal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enal\Desktop\IMG_9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68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senal\Desktop\IMG_3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19" y="2060848"/>
            <a:ext cx="44250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rsenal\Desktop\IMG_0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328144" cy="23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3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10619457" cy="57243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Поздравляем вас, 9 класс!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rsenal\Desktop\MxztPgwuT5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8574">
            <a:off x="286283" y="445836"/>
            <a:ext cx="1432864" cy="13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senal\Desktop\81M4G28k7F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8549"/>
            <a:ext cx="17281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rsenal\Desktop\pjK6BSzGw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09">
            <a:off x="5386975" y="353289"/>
            <a:ext cx="1663292" cy="13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rsenal\Desktop\-U7WSBIM-Y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399">
            <a:off x="3727739" y="168170"/>
            <a:ext cx="16383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rsenal\Desktop\9N-RiLpatG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76" y="3128269"/>
            <a:ext cx="17281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rsenal\Desktop\IMG_10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7565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rsenal\Desktop\E26ylfBGKk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5645"/>
            <a:ext cx="2417135" cy="16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rsenal\Desktop\ksOnxKq-_e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228549"/>
            <a:ext cx="1224136" cy="16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rsenal\Desktop\TIrwRXCSpB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05" y="5090839"/>
            <a:ext cx="1967542" cy="15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Arsenal\Desktop\feMVLDeIIO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06019"/>
            <a:ext cx="1329352" cy="213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Arsenal\Desktop\TDZQFX8iz7Q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3203">
            <a:off x="683568" y="5205999"/>
            <a:ext cx="1588543" cy="14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Arsenal\Desktop\Ia87sn67eE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57" y="5177144"/>
            <a:ext cx="1637060" cy="14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Arsenal\Desktop\hv7noQKW4YY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064933"/>
            <a:ext cx="2069108" cy="15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3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enal\Desktop\со стола 5апреля\фото учителей\оп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216">
            <a:off x="2051721" y="1628800"/>
            <a:ext cx="3456384" cy="45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Ольгу Павловну, с выпуском 2020!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Поздравляем!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Поздравляем!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79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sz="1600" b="1" dirty="0"/>
              <a:t>Девятый класс, выпускники,</a:t>
            </a:r>
            <a:br>
              <a:rPr lang="ru-RU" sz="1600" b="1" dirty="0"/>
            </a:br>
            <a:r>
              <a:rPr lang="ru-RU" sz="1600" b="1" dirty="0"/>
              <a:t>Вы все взрослее с каждым днем!</a:t>
            </a:r>
            <a:br>
              <a:rPr lang="ru-RU" sz="1600" b="1" dirty="0"/>
            </a:br>
            <a:r>
              <a:rPr lang="ru-RU" sz="1600" b="1" dirty="0"/>
              <a:t>Пусть все учебные деньки</a:t>
            </a:r>
            <a:br>
              <a:rPr lang="ru-RU" sz="1600" b="1" dirty="0"/>
            </a:br>
            <a:r>
              <a:rPr lang="ru-RU" sz="1600" b="1" dirty="0"/>
              <a:t>Вам вспоминаются с теплом!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Желаем вам избрать свой путь,</a:t>
            </a:r>
            <a:br>
              <a:rPr lang="ru-RU" sz="1600" b="1" dirty="0"/>
            </a:br>
            <a:r>
              <a:rPr lang="ru-RU" sz="1600" b="1" dirty="0"/>
              <a:t>Учиться дальше, развиваться,</a:t>
            </a:r>
            <a:br>
              <a:rPr lang="ru-RU" sz="1600" b="1" dirty="0"/>
            </a:br>
            <a:r>
              <a:rPr lang="ru-RU" sz="1600" b="1" dirty="0"/>
              <a:t>Чтоб никогда в себе ни чуть</a:t>
            </a:r>
            <a:br>
              <a:rPr lang="ru-RU" sz="1600" b="1" dirty="0"/>
            </a:br>
            <a:r>
              <a:rPr lang="ru-RU" sz="1600" b="1" dirty="0"/>
              <a:t>Вы не посмели сомневаться!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7171" name="Picture 3" descr="C:\Users\Arsenal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1926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78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добрый путь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 учащиеся 6-7 классов и Глазуновой Л.Ф.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6340"/>
            <a:ext cx="4040188" cy="315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Будет трудно – крепись!</a:t>
            </a:r>
          </a:p>
          <a:p>
            <a:r>
              <a:rPr lang="ru-RU" b="1" dirty="0"/>
              <a:t>Будет больно – не плачь!</a:t>
            </a:r>
          </a:p>
          <a:p>
            <a:r>
              <a:rPr lang="ru-RU" b="1" dirty="0"/>
              <a:t>Будет ветер - не гнись!</a:t>
            </a:r>
          </a:p>
          <a:p>
            <a:r>
              <a:rPr lang="ru-RU" b="1" dirty="0"/>
              <a:t>Глаз в ладони не прячь!</a:t>
            </a:r>
          </a:p>
          <a:p>
            <a:r>
              <a:rPr lang="ru-RU" b="1" dirty="0"/>
              <a:t>Если грозы – смотри!</a:t>
            </a:r>
          </a:p>
          <a:p>
            <a:r>
              <a:rPr lang="ru-RU" b="1" dirty="0"/>
              <a:t>Если слезы – сотри!</a:t>
            </a:r>
          </a:p>
          <a:p>
            <a:r>
              <a:rPr lang="ru-RU" b="1" dirty="0"/>
              <a:t>Если страшно – держись!</a:t>
            </a:r>
          </a:p>
          <a:p>
            <a:r>
              <a:rPr lang="ru-RU" b="1" dirty="0"/>
              <a:t>Помни, жизнь – это жизнь! 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89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ПУ В\добр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929618" cy="56436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5214950"/>
            <a:ext cx="7072362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Человек самое гордое творение земли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Pictures\Klipart\ЕГИПЕТ\Great Pyramid\3422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4689"/>
            <a:ext cx="9144000" cy="25286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Ему подчинились земля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2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ПУ В\космо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620000" cy="52006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4929198"/>
            <a:ext cx="392909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 небо!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Pictures\Klipart\BestMixedWallpapersPack99\w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Человек строит великолепные города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ПУ В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15370" cy="56436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143512"/>
            <a:ext cx="5929354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Покоряет далёкие планеты !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Pictures\Klipart\розы\getImageCA0CUK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495300"/>
            <a:ext cx="7823200" cy="5867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214950"/>
            <a:ext cx="750099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Выращивает прекрасные цветы!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ПУ В\цвет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1436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Пусть твои руки будут руками созидателя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423</TotalTime>
  <Words>192</Words>
  <Application>Microsoft Office PowerPoint</Application>
  <PresentationFormat>Экран (4:3)</PresentationFormat>
  <Paragraphs>37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ваш Выпуск-2020 г. </vt:lpstr>
      <vt:lpstr>Дорогой Выпускник! Помни, что:</vt:lpstr>
      <vt:lpstr>Человек самое гордое творение земли</vt:lpstr>
      <vt:lpstr>Ему подчинились земля</vt:lpstr>
      <vt:lpstr>и небо!</vt:lpstr>
      <vt:lpstr>Человек строит великолепные города</vt:lpstr>
      <vt:lpstr>Покоряет далёкие планеты !</vt:lpstr>
      <vt:lpstr>Выращивает прекрасные цветы!</vt:lpstr>
      <vt:lpstr>Пусть твои руки будут руками созидателя</vt:lpstr>
      <vt:lpstr>Никогда не изменяй себе и своим принципам</vt:lpstr>
      <vt:lpstr>Честно и добросовестно относись  к  любимому делу</vt:lpstr>
      <vt:lpstr>Будь верен своему слову, справедлив и добр</vt:lpstr>
      <vt:lpstr>Помни! Любовь делает человека красивым!</vt:lpstr>
      <vt:lpstr>Береги её!</vt:lpstr>
      <vt:lpstr>Пусть будет она светла, как солнце!</vt:lpstr>
      <vt:lpstr>Помни, что улыбка матери - символ чистого и прекрасного чувства человека</vt:lpstr>
      <vt:lpstr>Пусть никогда эту улыбку не погасят слёзы, пролитые из-за тебя</vt:lpstr>
      <vt:lpstr>Пусть твои плечи будут готовы принять  заботу о близких</vt:lpstr>
      <vt:lpstr>Желаем тебе добра и счастья !</vt:lpstr>
      <vt:lpstr>Удачи тебе, Человек!</vt:lpstr>
      <vt:lpstr>Презентация PowerPoint</vt:lpstr>
      <vt:lpstr>Презентация PowerPoint</vt:lpstr>
      <vt:lpstr>Поздравляем вас, 9 класс!</vt:lpstr>
      <vt:lpstr>Ольгу Павловну, с выпуском 2020!</vt:lpstr>
      <vt:lpstr>Девятый класс, выпускники, Вы все взрослее с каждым днем! Пусть все учебные деньки Вам вспоминаются с теплом!  Желаем вам избрать свой путь, Учиться дальше, развиваться, Чтоб никогда в себе ни чуть Вы не посмели сомневаться! </vt:lpstr>
      <vt:lpstr>В добрый путь!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Arsenal</cp:lastModifiedBy>
  <cp:revision>46</cp:revision>
  <dcterms:created xsi:type="dcterms:W3CDTF">2013-05-19T06:12:48Z</dcterms:created>
  <dcterms:modified xsi:type="dcterms:W3CDTF">2020-05-25T07:37:02Z</dcterms:modified>
</cp:coreProperties>
</file>