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4" r:id="rId9"/>
    <p:sldId id="266" r:id="rId10"/>
    <p:sldId id="267" r:id="rId11"/>
    <p:sldId id="265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2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5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4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7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8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2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21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5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8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421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545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23CD53-3DEC-491B-865D-AF8FCFCA2A89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2F5265-08CE-4CC8-A7DA-593D62939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0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382" y="2842350"/>
            <a:ext cx="10288588" cy="183420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сказка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1252" y="2175620"/>
            <a:ext cx="9070848" cy="484848"/>
          </a:xfrm>
        </p:spPr>
        <p:txBody>
          <a:bodyPr>
            <a:norm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МАОУ Петелинская СОШ Криволукский детский сад «Буратино»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11" y="1057618"/>
            <a:ext cx="6771703" cy="5078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725172" y="2553158"/>
            <a:ext cx="2185226" cy="29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Овальная выноска 5"/>
          <p:cNvSpPr/>
          <p:nvPr/>
        </p:nvSpPr>
        <p:spPr>
          <a:xfrm>
            <a:off x="528810" y="425747"/>
            <a:ext cx="3448280" cy="1546272"/>
          </a:xfrm>
          <a:prstGeom prst="wedgeEllipseCallout">
            <a:avLst>
              <a:gd name="adj1" fmla="val -11507"/>
              <a:gd name="adj2" fmla="val 72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ну что за красота!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Прибегай скорее в сад, будем мы в снежки играть! 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499363" y="3166678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4" y="1145754"/>
            <a:ext cx="6742325" cy="5056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Овальная выноска 6"/>
          <p:cNvSpPr/>
          <p:nvPr/>
        </p:nvSpPr>
        <p:spPr>
          <a:xfrm>
            <a:off x="8284684" y="447780"/>
            <a:ext cx="3448280" cy="1546272"/>
          </a:xfrm>
          <a:prstGeom prst="wedgeEllipseCallout">
            <a:avLst>
              <a:gd name="adj1" fmla="val -11507"/>
              <a:gd name="adj2" fmla="val 72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группе ждут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друзья-два веселых Снеговика!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8657316" y="2575192"/>
            <a:ext cx="2185226" cy="29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трелка влево 8"/>
          <p:cNvSpPr/>
          <p:nvPr/>
        </p:nvSpPr>
        <p:spPr>
          <a:xfrm>
            <a:off x="7441842" y="3495325"/>
            <a:ext cx="679622" cy="8279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8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>
            <a:off x="8086381" y="541350"/>
            <a:ext cx="3789803" cy="1546272"/>
          </a:xfrm>
          <a:prstGeom prst="wedgeEllipseCallout">
            <a:avLst>
              <a:gd name="adj1" fmla="val -11507"/>
              <a:gd name="adj2" fmla="val 70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здесь Снегурочка краса!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очень понравилась она.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8807015" y="2558591"/>
            <a:ext cx="2348534" cy="3158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5" y="264404"/>
            <a:ext cx="3689275" cy="4919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28" y="3072761"/>
            <a:ext cx="4923390" cy="3692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трелка влево 8"/>
          <p:cNvSpPr/>
          <p:nvPr/>
        </p:nvSpPr>
        <p:spPr>
          <a:xfrm>
            <a:off x="7748282" y="3309874"/>
            <a:ext cx="679622" cy="8279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8020"/>
            <a:ext cx="10058400" cy="932818"/>
          </a:xfrm>
        </p:spPr>
        <p:txBody>
          <a:bodyPr/>
          <a:lstStyle/>
          <a:p>
            <a:pPr algn="ctr"/>
            <a:r>
              <a:rPr lang="ru-RU" dirty="0" smtClean="0"/>
              <a:t>Новогодняя выставка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1" y="1051287"/>
            <a:ext cx="3657601" cy="2743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74" y="1776411"/>
            <a:ext cx="3027115" cy="4036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5" y="1133914"/>
            <a:ext cx="3547433" cy="2660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74" y="3953162"/>
            <a:ext cx="3873117" cy="2904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9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39" y="1266939"/>
            <a:ext cx="6389784" cy="4792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918938" y="2767912"/>
            <a:ext cx="2348534" cy="3158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Овальная выноска 5"/>
          <p:cNvSpPr/>
          <p:nvPr/>
        </p:nvSpPr>
        <p:spPr>
          <a:xfrm>
            <a:off x="717498" y="482786"/>
            <a:ext cx="4096873" cy="1546272"/>
          </a:xfrm>
          <a:prstGeom prst="wedgeEllipseCallout">
            <a:avLst>
              <a:gd name="adj1" fmla="val -11507"/>
              <a:gd name="adj2" fmla="val 70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в гости!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294310" y="3442375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1516902" y="2807291"/>
            <a:ext cx="2646804" cy="3559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696314" y="519545"/>
            <a:ext cx="40102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 нашей семьи: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«Папа, мама, брат и я – дружная семья!»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40" y="1231681"/>
            <a:ext cx="3955780" cy="5274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Овальная выноска 7"/>
          <p:cNvSpPr/>
          <p:nvPr/>
        </p:nvSpPr>
        <p:spPr>
          <a:xfrm flipH="1">
            <a:off x="32454" y="273909"/>
            <a:ext cx="3977088" cy="213846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0612" y="725153"/>
            <a:ext cx="36660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Милана, а это моя дружная семья!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рассказать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чудесном Новогоднем городке, который неожиданно появился на территории Криволукского детского сада «Буратино»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5417469" y="3682314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>
            <a:off x="8174516" y="160636"/>
            <a:ext cx="3725040" cy="2152906"/>
          </a:xfrm>
          <a:prstGeom prst="wedgeEllipseCallout">
            <a:avLst>
              <a:gd name="adj1" fmla="val 25008"/>
              <a:gd name="adj2" fmla="val 640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нашим домиком есть замечательная новогодняя елка. Ах, как она красива,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посмотрите!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9504728" y="2669059"/>
            <a:ext cx="2032898" cy="2733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" y="1037967"/>
            <a:ext cx="7158681" cy="5369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лево 7"/>
          <p:cNvSpPr/>
          <p:nvPr/>
        </p:nvSpPr>
        <p:spPr>
          <a:xfrm>
            <a:off x="8031892" y="2669059"/>
            <a:ext cx="679622" cy="8279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374573" y="212519"/>
            <a:ext cx="3580481" cy="1726450"/>
          </a:xfrm>
          <a:prstGeom prst="wedgeEllipseCallout">
            <a:avLst>
              <a:gd name="adj1" fmla="val -16524"/>
              <a:gd name="adj2" fmla="val 715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соседи – семейство Зайчат!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очень добрые и верные друзья! Мы всегда с ними любим веселиться и резвиться.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669131" y="2412692"/>
            <a:ext cx="2359308" cy="3172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64" y="1046601"/>
            <a:ext cx="6859836" cy="5144877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499363" y="3166678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4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7976212" y="223536"/>
            <a:ext cx="4071594" cy="1682382"/>
          </a:xfrm>
          <a:prstGeom prst="wedgeEllipseCallout">
            <a:avLst>
              <a:gd name="adj1" fmla="val 19880"/>
              <a:gd name="adj2" fmla="val 65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веселушки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-хохотушки!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всех-всех ребят встречают с улыбкой.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улыбнитесь!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4" y="586869"/>
            <a:ext cx="4887223" cy="3665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11" y="2820317"/>
            <a:ext cx="4707875" cy="353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9392644" y="2419578"/>
            <a:ext cx="2185226" cy="29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лево 7"/>
          <p:cNvSpPr/>
          <p:nvPr/>
        </p:nvSpPr>
        <p:spPr>
          <a:xfrm>
            <a:off x="8400309" y="2503806"/>
            <a:ext cx="679622" cy="8279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363556" y="429658"/>
            <a:ext cx="3460636" cy="1767316"/>
          </a:xfrm>
          <a:prstGeom prst="wedgeEllipseCallout">
            <a:avLst>
              <a:gd name="adj1" fmla="val -18172"/>
              <a:gd name="adj2" fmla="val 655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наша горка.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она чудесная!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кататься с ветерком, я пробовала!!!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78" y="1202477"/>
            <a:ext cx="6887030" cy="516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697720" y="2752916"/>
            <a:ext cx="2032898" cy="2733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3500534" y="3667502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837282"/>
            <a:ext cx="6962660" cy="5221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ьная выноска 4"/>
          <p:cNvSpPr/>
          <p:nvPr/>
        </p:nvSpPr>
        <p:spPr>
          <a:xfrm>
            <a:off x="473725" y="201502"/>
            <a:ext cx="3536415" cy="1682382"/>
          </a:xfrm>
          <a:prstGeom prst="wedgeEllipseCallout">
            <a:avLst>
              <a:gd name="adj1" fmla="val -11507"/>
              <a:gd name="adj2" fmla="val 72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дядя Петушок, он очень любит играть с ребятами.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робей, пролезай скорей!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855048" y="2463646"/>
            <a:ext cx="2185226" cy="29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право 7"/>
          <p:cNvSpPr/>
          <p:nvPr/>
        </p:nvSpPr>
        <p:spPr>
          <a:xfrm>
            <a:off x="3499363" y="3166678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473725" y="201502"/>
            <a:ext cx="3382179" cy="1484079"/>
          </a:xfrm>
          <a:prstGeom prst="wedgeEllipseCallout">
            <a:avLst>
              <a:gd name="adj1" fmla="val -11507"/>
              <a:gd name="adj2" fmla="val 72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Тетушка Гусеница наблюдает за всем!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25" y="1041093"/>
            <a:ext cx="6918593" cy="5188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689795" y="2166191"/>
            <a:ext cx="2185226" cy="29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право 7"/>
          <p:cNvSpPr/>
          <p:nvPr/>
        </p:nvSpPr>
        <p:spPr>
          <a:xfrm>
            <a:off x="3499363" y="3166678"/>
            <a:ext cx="884477" cy="904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8361803" y="377772"/>
            <a:ext cx="3018622" cy="1263741"/>
          </a:xfrm>
          <a:prstGeom prst="wedgeEllipseCallout">
            <a:avLst>
              <a:gd name="adj1" fmla="val -11507"/>
              <a:gd name="adj2" fmla="val 72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смелей-перешагивай скорей! 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4" y="886857"/>
            <a:ext cx="6889215" cy="5166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4568" b="20842"/>
          <a:stretch/>
        </p:blipFill>
        <p:spPr>
          <a:xfrm>
            <a:off x="8778501" y="2000938"/>
            <a:ext cx="2185226" cy="29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лево 7"/>
          <p:cNvSpPr/>
          <p:nvPr/>
        </p:nvSpPr>
        <p:spPr>
          <a:xfrm>
            <a:off x="7682181" y="3056360"/>
            <a:ext cx="679622" cy="8279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118</TotalTime>
  <Words>206</Words>
  <Application>Microsoft Office PowerPoint</Application>
  <PresentationFormat>Широкоэкранный</PresentationFormat>
  <Paragraphs>26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Century Gothic</vt:lpstr>
      <vt:lpstr>Garamond</vt:lpstr>
      <vt:lpstr>Times New Roman</vt:lpstr>
      <vt:lpstr>Savon</vt:lpstr>
      <vt:lpstr>Новогодняя сказка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Новогодняя выставка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Новогодняя сказка</dc:title>
  <dc:creator>Compaq</dc:creator>
  <cp:lastModifiedBy>Compaq</cp:lastModifiedBy>
  <cp:revision>20</cp:revision>
  <dcterms:created xsi:type="dcterms:W3CDTF">2020-12-17T15:10:41Z</dcterms:created>
  <dcterms:modified xsi:type="dcterms:W3CDTF">2020-12-17T20:21:02Z</dcterms:modified>
</cp:coreProperties>
</file>