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90" y="-4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1CE70-04A8-4DE7-977F-2F1CD977E819}" type="datetimeFigureOut">
              <a:rPr lang="ru-RU" smtClean="0"/>
              <a:t>29.02.2016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10E6-1633-4C7A-92D9-6454ABF85E3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1CE70-04A8-4DE7-977F-2F1CD977E819}" type="datetimeFigureOut">
              <a:rPr lang="ru-RU" smtClean="0"/>
              <a:t>29.02.2016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10E6-1633-4C7A-92D9-6454ABF85E3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1CE70-04A8-4DE7-977F-2F1CD977E819}" type="datetimeFigureOut">
              <a:rPr lang="ru-RU" smtClean="0"/>
              <a:t>29.02.2016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10E6-1633-4C7A-92D9-6454ABF85E3F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1CE70-04A8-4DE7-977F-2F1CD977E819}" type="datetimeFigureOut">
              <a:rPr lang="ru-RU" smtClean="0"/>
              <a:t>29.02.2016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10E6-1633-4C7A-92D9-6454ABF85E3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1CE70-04A8-4DE7-977F-2F1CD977E819}" type="datetimeFigureOut">
              <a:rPr lang="ru-RU" smtClean="0"/>
              <a:t>29.02.2016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10E6-1633-4C7A-92D9-6454ABF85E3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1CE70-04A8-4DE7-977F-2F1CD977E819}" type="datetimeFigureOut">
              <a:rPr lang="ru-RU" smtClean="0"/>
              <a:t>29.02.2016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10E6-1633-4C7A-92D9-6454ABF85E3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1CE70-04A8-4DE7-977F-2F1CD977E819}" type="datetimeFigureOut">
              <a:rPr lang="ru-RU" smtClean="0"/>
              <a:t>29.02.2016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10E6-1633-4C7A-92D9-6454ABF85E3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1CE70-04A8-4DE7-977F-2F1CD977E819}" type="datetimeFigureOut">
              <a:rPr lang="ru-RU" smtClean="0"/>
              <a:t>29.02.2016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10E6-1633-4C7A-92D9-6454ABF85E3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1CE70-04A8-4DE7-977F-2F1CD977E819}" type="datetimeFigureOut">
              <a:rPr lang="ru-RU" smtClean="0"/>
              <a:t>29.02.2016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10E6-1633-4C7A-92D9-6454ABF85E3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1CE70-04A8-4DE7-977F-2F1CD977E819}" type="datetimeFigureOut">
              <a:rPr lang="ru-RU" smtClean="0"/>
              <a:t>29.02.2016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10E6-1633-4C7A-92D9-6454ABF85E3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1CE70-04A8-4DE7-977F-2F1CD977E819}" type="datetimeFigureOut">
              <a:rPr lang="ru-RU" smtClean="0"/>
              <a:t>29.02.2016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10E6-1633-4C7A-92D9-6454ABF85E3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4A1CE70-04A8-4DE7-977F-2F1CD977E819}" type="datetimeFigureOut">
              <a:rPr lang="ru-RU" smtClean="0"/>
              <a:t>29.02.2016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65610E6-1633-4C7A-92D9-6454ABF85E3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1470025"/>
          </a:xfrm>
        </p:spPr>
        <p:txBody>
          <a:bodyPr/>
          <a:lstStyle/>
          <a:p>
            <a:r>
              <a:rPr lang="ru-RU" dirty="0" smtClean="0"/>
              <a:t>Большая перемена</a:t>
            </a:r>
            <a:endParaRPr lang="ru-RU" dirty="0"/>
          </a:p>
        </p:txBody>
      </p:sp>
      <p:pic>
        <p:nvPicPr>
          <p:cNvPr id="1026" name="Picture 2" descr="C:\Users\южная сош\AppData\Local\Microsoft\Windows\Temporary Internet Files\Content.IE5\6JHWYRNH\81266624ef02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44824"/>
            <a:ext cx="4122170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5776" y="6021288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Место проведения: филиал МАОУ «</a:t>
            </a:r>
            <a:r>
              <a:rPr lang="ru-RU" dirty="0" err="1" smtClean="0"/>
              <a:t>Беркутская</a:t>
            </a:r>
            <a:r>
              <a:rPr lang="ru-RU" dirty="0" smtClean="0"/>
              <a:t> СОШ» «Южная СОШ», 27.02.2016.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700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3363~1\AppData\Local\Temp\Rar$DI66.753\IMG_26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48883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510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404664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Динамическая пауза « От зарядки к Здоровью» . Преподаватель физической культуры Гурьева М.В.</a:t>
            </a:r>
            <a:endParaRPr lang="ru-RU" dirty="0"/>
          </a:p>
        </p:txBody>
      </p:sp>
      <p:pic>
        <p:nvPicPr>
          <p:cNvPr id="11266" name="Picture 2" descr="C:\Users\3363~1\AppData\Local\Temp\Rar$DI90.757\IMG_26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700877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953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3363~1\AppData\Local\Temp\Rar$DI97.417\IMG_26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1964420"/>
            <a:ext cx="6048672" cy="463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3363~1\AppData\Local\Temp\Rar$DI94.856\IMG_26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256584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415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3363~1\AppData\Local\Temp\Rar$DI10.416\IMG_26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136904" cy="570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332656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Обыкновенное чудо. Занятия кружка « Волшебный мир оригами». Преподаватель физики </a:t>
            </a:r>
            <a:r>
              <a:rPr lang="ru-RU" dirty="0" err="1" smtClean="0"/>
              <a:t>Гущеварова</a:t>
            </a:r>
            <a:r>
              <a:rPr lang="ru-RU" dirty="0" smtClean="0"/>
              <a:t> З.Л.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8522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3363~1\AppData\Local\Temp\Rar$DI09.992\IMG_26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" y="3374994"/>
            <a:ext cx="5128862" cy="348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3363~1\AppData\Local\Temp\Rar$DI01.670\IMG_26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916" y="116632"/>
            <a:ext cx="4615904" cy="346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149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1337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Урок исследование по русскому языку «Удивительный мир фразеологии. Фразы ставшие крылатыми». Преподаватель русского языка и литературы Пономарева К.В.</a:t>
            </a:r>
            <a:endParaRPr lang="ru-RU" dirty="0"/>
          </a:p>
        </p:txBody>
      </p:sp>
      <p:pic>
        <p:nvPicPr>
          <p:cNvPr id="15362" name="Picture 2" descr="C:\Users\3363~1\AppData\Local\Temp\Rar$DI34.847\DSCN41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7092280" cy="531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903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3363~1\AppData\Local\Temp\Rar$DI33.326\DSCN41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98" y="1988840"/>
            <a:ext cx="446551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3363~1\AppData\Local\Temp\Rar$DI73.115\DSCN41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4"/>
            <a:ext cx="424847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698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04664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Коррекционное занятие  «Мультипликация волшебная страна». Преподаватель технологии </a:t>
            </a:r>
            <a:r>
              <a:rPr lang="ru-RU" dirty="0" err="1" smtClean="0"/>
              <a:t>Тюлюбаева</a:t>
            </a:r>
            <a:r>
              <a:rPr lang="ru-RU" dirty="0" smtClean="0"/>
              <a:t> </a:t>
            </a:r>
            <a:r>
              <a:rPr lang="ru-RU" dirty="0" err="1" smtClean="0"/>
              <a:t>Айнагуль</a:t>
            </a:r>
            <a:r>
              <a:rPr lang="ru-RU" dirty="0" smtClean="0"/>
              <a:t> </a:t>
            </a:r>
            <a:r>
              <a:rPr lang="ru-RU" dirty="0" err="1" smtClean="0"/>
              <a:t>Тимкеевна</a:t>
            </a:r>
            <a:endParaRPr lang="ru-RU" dirty="0"/>
          </a:p>
        </p:txBody>
      </p:sp>
      <p:pic>
        <p:nvPicPr>
          <p:cNvPr id="17410" name="Picture 2" descr="C:\Users\3363~1\AppData\Local\Temp\Rar$DI04.511\IMG_26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7"/>
            <a:ext cx="7236296" cy="513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959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3363~1\AppData\Local\Temp\Rar$DI06.161\IMG_26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7884368" cy="52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278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04664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Игра «Угадай мелодию» Музыка любимых фильмов. Преподаватель Изобразительного искусства. </a:t>
            </a:r>
            <a:r>
              <a:rPr lang="ru-RU" dirty="0" err="1" smtClean="0"/>
              <a:t>Зумарева</a:t>
            </a:r>
            <a:r>
              <a:rPr lang="ru-RU" dirty="0" smtClean="0"/>
              <a:t> Т.А.</a:t>
            </a:r>
            <a:endParaRPr lang="ru-RU" dirty="0"/>
          </a:p>
        </p:txBody>
      </p:sp>
      <p:pic>
        <p:nvPicPr>
          <p:cNvPr id="19458" name="Picture 2" descr="C:\Users\3363~1\AppData\Local\Temp\Rar$DI07.657\IMG_26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44824"/>
            <a:ext cx="5160574" cy="412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3363~1\AppData\Local\Temp\Rar$DI04.456\IMG_26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370790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896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0275" y="27333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Открытие мероприятия «Большая перемена». Торжественное построение.</a:t>
            </a:r>
            <a:endParaRPr lang="ru-RU" dirty="0"/>
          </a:p>
        </p:txBody>
      </p:sp>
      <p:pic>
        <p:nvPicPr>
          <p:cNvPr id="2050" name="Picture 2" descr="C:\Users\3363~1\AppData\Local\Temp\Rar$DI94.346\IMG_26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628800"/>
            <a:ext cx="443521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3363~1\AppData\Local\Temp\Rar$DI02.478\IMG_26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322" y="1628800"/>
            <a:ext cx="4529270" cy="430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207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3363~1\AppData\Local\Temp\Rar$DI72.268\DSCN41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3635896" cy="337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3363~1\AppData\Local\Temp\Rar$DI03.879\IMG_26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14" y="188640"/>
            <a:ext cx="534008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3363~1\AppData\Local\Temp\Rar$DI08.849\IMG_26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635896" cy="330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3363~1\AppData\Local\Temp\Rar$DI07.657\IMG_26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89040"/>
            <a:ext cx="411645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281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Подведение итогов. Обмен мнениями. Принятие решений.</a:t>
            </a:r>
            <a:endParaRPr lang="ru-RU" dirty="0"/>
          </a:p>
        </p:txBody>
      </p:sp>
      <p:pic>
        <p:nvPicPr>
          <p:cNvPr id="21506" name="Picture 2" descr="C:\Users\3363~1\AppData\Local\Temp\Rar$DI14.804\IMG_26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40" y="908720"/>
            <a:ext cx="7524328" cy="564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296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3363~1\AppData\Local\Temp\Rar$DI13.276\IMG_26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6632"/>
            <a:ext cx="4968552" cy="359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3363~1\AppData\Local\Temp\Rar$DI20.087\IMG_27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5476"/>
            <a:ext cx="3816424" cy="288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3363~1\AppData\Local\Temp\Rar$DI20.143\IMG_27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33056"/>
            <a:ext cx="36358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:\Users\3363~1\AppData\Local\Temp\Rar$DI22.577\IMG_27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6485"/>
            <a:ext cx="3672408" cy="298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776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3363~1\AppData\Local\Temp\Rar$DI23.513\IMG_27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4582"/>
            <a:ext cx="871296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710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476672"/>
            <a:ext cx="698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Урок – путешествие « От братьев Люмьер до современности» «Мировая художественная культура». Преподаватель истории, обществознания Павлова Е. Н. </a:t>
            </a:r>
            <a:endParaRPr lang="ru-RU" dirty="0"/>
          </a:p>
        </p:txBody>
      </p:sp>
      <p:pic>
        <p:nvPicPr>
          <p:cNvPr id="3074" name="Picture 2" descr="C:\Users\3363~1\AppData\Local\Temp\Rar$DI45.564\IMG_26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7056784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989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3363~1\AppData\Local\Temp\Rar$DI90.203\IMG_26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7068277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617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3363~1\AppData\Local\Temp\Rar$DI51.583\IMG_26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776864" cy="510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404664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Диспут « Женщины математики. Вчера, сегодня, завтра. </a:t>
            </a:r>
          </a:p>
          <a:p>
            <a:r>
              <a:rPr lang="ru-RU" dirty="0" smtClean="0"/>
              <a:t>Преподаватель математики Бочкарева Р. Ф.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0158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3363~1\AppData\Local\Temp\Rar$DI86.561\IMG_26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264696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81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3363~1\AppData\Local\Temp\Rar$DI03.322\IMG_26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524328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204441"/>
            <a:ext cx="6732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Игра « Умники и умницы». «Судьба книг в кино».</a:t>
            </a:r>
          </a:p>
          <a:p>
            <a:r>
              <a:rPr lang="ru-RU" dirty="0" smtClean="0"/>
              <a:t>Преподаватель русского языка и литературы Большакова Л.П.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7111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3363~1\AppData\Local\Temp\Rar$DI27.590\IMG_26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676875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376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04664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Классный час «Воспитанный родитель = воспитанный ребёнок? Или наоборот?» </a:t>
            </a:r>
          </a:p>
          <a:p>
            <a:r>
              <a:rPr lang="ru-RU" dirty="0" smtClean="0"/>
              <a:t>Преподаватель английского языка Шестакова Л.В.</a:t>
            </a:r>
            <a:endParaRPr lang="ru-RU" dirty="0"/>
          </a:p>
        </p:txBody>
      </p:sp>
      <p:pic>
        <p:nvPicPr>
          <p:cNvPr id="9218" name="Picture 2" descr="C:\Users\3363~1\AppData\Local\Temp\Rar$DI37.947\IMG_26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1196752"/>
            <a:ext cx="745282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8960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100</TotalTime>
  <Words>197</Words>
  <Application>Microsoft Office PowerPoint</Application>
  <PresentationFormat>Экран (4:3)</PresentationFormat>
  <Paragraphs>16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Волна</vt:lpstr>
      <vt:lpstr>Большая перемена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Большая перемена</dc:title>
  <dc:creator>южная сош</dc:creator>
  <cp:lastModifiedBy>южная сош</cp:lastModifiedBy>
  <cp:revision>10</cp:revision>
  <dcterms:created xsi:type="dcterms:W3CDTF">2016-02-29T08:01:24Z</dcterms:created>
  <dcterms:modified xsi:type="dcterms:W3CDTF">2016-02-29T09:42:23Z</dcterms:modified>
</cp:coreProperties>
</file>