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7" r:id="rId13"/>
    <p:sldId id="268" r:id="rId14"/>
    <p:sldId id="273" r:id="rId15"/>
    <p:sldId id="269" r:id="rId16"/>
    <p:sldId id="270" r:id="rId17"/>
    <p:sldId id="272" r:id="rId18"/>
    <p:sldId id="271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29.03.2015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29.03.2015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29.03.2015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29.03.2015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29.03.2015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29.03.2015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29.03.2015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0A26-F1CC-472D-B5BB-C895D60F902B}" type="datetimeFigureOut">
              <a:rPr lang="ru-RU" smtClean="0"/>
              <a:t>29.03.2015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F1C0A26-F1CC-472D-B5BB-C895D60F902B}" type="datetimeFigureOut">
              <a:rPr lang="ru-RU" smtClean="0"/>
              <a:t>29.03.2015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805B56E-B266-4074-A94D-048619C7CFB5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071546"/>
            <a:ext cx="8572560" cy="514353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i="1" dirty="0" smtClean="0"/>
              <a:t>ПРЕЗЕНТАЦИЯ </a:t>
            </a:r>
            <a:r>
              <a:rPr lang="en-US" sz="2400" dirty="0" smtClean="0"/>
              <a:t> </a:t>
            </a:r>
            <a:endParaRPr lang="ru-RU" sz="2400" dirty="0" smtClean="0"/>
          </a:p>
          <a:p>
            <a:pPr algn="ctr"/>
            <a:r>
              <a:rPr lang="ru-RU" sz="2400" i="1" dirty="0" smtClean="0"/>
              <a:t>УЧИТЕЛЯ ИСТОРИИ И ОБЩЕСТВОЗНАНИЯ.</a:t>
            </a:r>
            <a:endParaRPr lang="ru-RU" sz="2400" dirty="0" smtClean="0"/>
          </a:p>
          <a:p>
            <a:pPr algn="ctr"/>
            <a:r>
              <a:rPr lang="ru-RU" sz="2400" i="1" dirty="0" smtClean="0"/>
              <a:t>МАОУ «ЮЖНАЯ СОШ»</a:t>
            </a:r>
            <a:endParaRPr lang="ru-RU" sz="2400" dirty="0" smtClean="0"/>
          </a:p>
          <a:p>
            <a:pPr algn="ctr"/>
            <a:r>
              <a:rPr lang="ru-RU" sz="2400" i="1" dirty="0" smtClean="0"/>
              <a:t>ПАВЛОВОЙ ЕЛЕНЫ НИКОЛАЕВНЫ. </a:t>
            </a:r>
            <a:endParaRPr lang="ru-RU" sz="2400" dirty="0" smtClean="0"/>
          </a:p>
          <a:p>
            <a:pPr algn="ctr"/>
            <a:r>
              <a:rPr lang="ru-RU" sz="2400" i="1" dirty="0" smtClean="0"/>
              <a:t>СМОТР-КОНКУРС ШКОЛЬНЫХ МУЗЕЕВ.</a:t>
            </a:r>
          </a:p>
          <a:p>
            <a:pPr algn="ctr"/>
            <a:endParaRPr lang="ru-RU" sz="2400" i="1" dirty="0" smtClean="0"/>
          </a:p>
          <a:p>
            <a:pPr algn="ctr"/>
            <a:r>
              <a:rPr lang="ru-RU" sz="4400" i="1" dirty="0" smtClean="0">
                <a:solidFill>
                  <a:srgbClr val="FFC000"/>
                </a:solidFill>
              </a:rPr>
              <a:t>Музейные экспозиции, посвященные ВОВ.</a:t>
            </a:r>
          </a:p>
          <a:p>
            <a:pPr algn="ctr"/>
            <a:endParaRPr lang="ru-RU" sz="2400" i="1" dirty="0"/>
          </a:p>
          <a:p>
            <a:pPr algn="ctr"/>
            <a:endParaRPr lang="ru-RU" sz="2400" dirty="0" smtClean="0"/>
          </a:p>
          <a:p>
            <a:pPr algn="l"/>
            <a:r>
              <a:rPr lang="ru-RU" sz="2400" i="1" dirty="0" smtClean="0"/>
              <a:t>                                                  2014-2015 </a:t>
            </a:r>
            <a:r>
              <a:rPr lang="ru-RU" sz="2400" i="1" dirty="0"/>
              <a:t>гг. </a:t>
            </a:r>
            <a:endParaRPr lang="ru-R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u="sng" dirty="0"/>
          </a:p>
        </p:txBody>
      </p:sp>
      <p:pic>
        <p:nvPicPr>
          <p:cNvPr id="10242" name="Picture 2" descr="C:\Users\User\Desktop\113NIKON\DSCN3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052736"/>
            <a:ext cx="4464496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404664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Подтяжки.</a:t>
            </a:r>
            <a:endParaRPr lang="ru-RU" sz="2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113NIKON\DSCN3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5465"/>
            <a:ext cx="4742383" cy="632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ru-RU" sz="3600" u="sng" dirty="0"/>
          </a:p>
        </p:txBody>
      </p:sp>
      <p:pic>
        <p:nvPicPr>
          <p:cNvPr id="1026" name="Picture 2" descr="C:\Users\User\Desktop\113NIKON\DSCN3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42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ru-RU" sz="3600" u="sng" dirty="0"/>
          </a:p>
        </p:txBody>
      </p:sp>
      <p:pic>
        <p:nvPicPr>
          <p:cNvPr id="2050" name="Picture 2" descr="C:\Users\User\Desktop\113NIKON\DSCN3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856984" cy="62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3"/>
            <a:ext cx="8856983" cy="584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394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13NIKON\DSCN3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8299618" cy="658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857232"/>
            <a:ext cx="9001156" cy="6000768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  <a:p>
            <a:pPr>
              <a:buNone/>
            </a:pPr>
            <a:endParaRPr lang="ru-RU" sz="1800" dirty="0" smtClean="0"/>
          </a:p>
        </p:txBody>
      </p:sp>
      <p:pic>
        <p:nvPicPr>
          <p:cNvPr id="4098" name="Picture 2" descr="C:\Users\User\Desktop\113NIKON\DSCN3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0"/>
            <a:ext cx="518457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113NIKON\DSCN3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4318"/>
            <a:ext cx="8280919" cy="623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370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2984"/>
          </a:xfrm>
        </p:spPr>
        <p:txBody>
          <a:bodyPr>
            <a:normAutofit/>
          </a:bodyPr>
          <a:lstStyle/>
          <a:p>
            <a:pPr algn="ctr"/>
            <a:endParaRPr lang="ru-RU" sz="4400" u="sng" dirty="0"/>
          </a:p>
        </p:txBody>
      </p:sp>
      <p:pic>
        <p:nvPicPr>
          <p:cNvPr id="6146" name="Picture 2" descr="C:\Users\User\Desktop\113NIKON\DSCN3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0400"/>
            <a:ext cx="8856984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136903" cy="662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91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/>
          <a:lstStyle/>
          <a:p>
            <a:r>
              <a:rPr lang="ru-RU" dirty="0" smtClean="0"/>
              <a:t>    </a:t>
            </a:r>
            <a:r>
              <a:rPr lang="ru-RU" u="sng" dirty="0" smtClean="0"/>
              <a:t>Моё жизненное кредо.</a:t>
            </a:r>
            <a:endParaRPr lang="ru-RU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dirty="0" smtClean="0"/>
              <a:t>   </a:t>
            </a:r>
            <a:endParaRPr lang="ru-RU" sz="3600" dirty="0"/>
          </a:p>
        </p:txBody>
      </p:sp>
      <p:pic>
        <p:nvPicPr>
          <p:cNvPr id="1026" name="Picture 2" descr="C:\Users\User\Desktop\113NIKON\DSCN3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8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142984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                                 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571744"/>
            <a:ext cx="8229600" cy="396717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</a:p>
          <a:p>
            <a:pPr algn="ctr">
              <a:buNone/>
            </a:pPr>
            <a:endParaRPr lang="ru-RU" sz="3200" dirty="0"/>
          </a:p>
        </p:txBody>
      </p:sp>
      <p:pic>
        <p:nvPicPr>
          <p:cNvPr id="2050" name="Picture 2" descr="C:\Users\User\Desktop\113NIKON\DSCN3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6696744" cy="668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r>
              <a:rPr lang="ru-RU" dirty="0" smtClean="0"/>
              <a:t>     </a:t>
            </a:r>
            <a:endParaRPr lang="ru-RU" u="sng" dirty="0"/>
          </a:p>
        </p:txBody>
      </p:sp>
      <p:pic>
        <p:nvPicPr>
          <p:cNvPr id="3074" name="Picture 2" descr="C:\Users\User\Desktop\113NIKON\DSCN3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188640"/>
            <a:ext cx="6480720" cy="667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13NIKON\DSCN3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08911" cy="631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856" y="404664"/>
            <a:ext cx="8229600" cy="1143000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u="sng" dirty="0"/>
          </a:p>
        </p:txBody>
      </p:sp>
      <p:pic>
        <p:nvPicPr>
          <p:cNvPr id="5122" name="Picture 2" descr="C:\Users\User\Desktop\113NIKON\DSCN3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2071688"/>
            <a:ext cx="5670549" cy="42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96" y="188640"/>
            <a:ext cx="9108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Предметы, переданные </a:t>
            </a:r>
            <a:r>
              <a:rPr lang="ru-RU" sz="2400" dirty="0" err="1" smtClean="0"/>
              <a:t>Плахиной</a:t>
            </a:r>
            <a:r>
              <a:rPr lang="ru-RU" sz="2400" dirty="0" smtClean="0"/>
              <a:t> Валентиной Павловной, дочерью погибшего солдата </a:t>
            </a:r>
            <a:r>
              <a:rPr lang="ru-RU" sz="2400" dirty="0" err="1" smtClean="0"/>
              <a:t>Прудаева</a:t>
            </a:r>
            <a:r>
              <a:rPr lang="ru-RU" sz="2400" dirty="0" smtClean="0"/>
              <a:t> Павла Ивановича, в дар музею. С 1942г. Павел Иванович считался пропавшим без вести. В 2010г. Его останки были найдены </a:t>
            </a:r>
            <a:r>
              <a:rPr lang="ru-RU" sz="2400" dirty="0" smtClean="0"/>
              <a:t>у </a:t>
            </a:r>
            <a:r>
              <a:rPr lang="ru-RU" sz="2400" dirty="0" err="1" smtClean="0"/>
              <a:t>п.Сторожевого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13NIKON\DSCN3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404664"/>
            <a:ext cx="489654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pPr algn="ctr"/>
            <a:endParaRPr lang="ru-RU" sz="3600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7170" name="Picture 2" descr="C:\Users\User\Desktop\113NIKON\DSCN3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80919" cy="621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113NIKON\DSCN3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457575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113NIKON\DSCN3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28800"/>
            <a:ext cx="499199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3" y="404664"/>
            <a:ext cx="8808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Довоенная одежда  солдата </a:t>
            </a:r>
            <a:r>
              <a:rPr lang="ru-RU" sz="2400" b="1" dirty="0" err="1" smtClean="0"/>
              <a:t>Прудаева</a:t>
            </a:r>
            <a:r>
              <a:rPr lang="ru-RU" sz="2400" b="1" dirty="0" smtClean="0"/>
              <a:t> Павла Ивановича.</a:t>
            </a:r>
            <a:endParaRPr lang="ru-RU" sz="2400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148</TotalTime>
  <Words>59</Words>
  <Application>Microsoft Office PowerPoint</Application>
  <PresentationFormat>Экран (4:3)</PresentationFormat>
  <Paragraphs>27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Презентация PowerPoint</vt:lpstr>
      <vt:lpstr>    Моё жизненное кредо.</vt:lpstr>
      <vt:lpstr>                                                         </vt:lpstr>
      <vt:lpstr>     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Кирил</dc:creator>
  <cp:lastModifiedBy>User</cp:lastModifiedBy>
  <cp:revision>16</cp:revision>
  <dcterms:created xsi:type="dcterms:W3CDTF">2013-01-10T09:49:45Z</dcterms:created>
  <dcterms:modified xsi:type="dcterms:W3CDTF">2015-03-29T15:47:19Z</dcterms:modified>
</cp:coreProperties>
</file>