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81" r:id="rId4"/>
    <p:sldId id="282" r:id="rId5"/>
    <p:sldId id="269" r:id="rId6"/>
    <p:sldId id="273" r:id="rId7"/>
    <p:sldId id="270" r:id="rId8"/>
    <p:sldId id="272" r:id="rId9"/>
    <p:sldId id="268" r:id="rId10"/>
    <p:sldId id="274" r:id="rId11"/>
    <p:sldId id="263" r:id="rId12"/>
    <p:sldId id="283" r:id="rId13"/>
    <p:sldId id="275" r:id="rId14"/>
    <p:sldId id="271" r:id="rId15"/>
    <p:sldId id="276" r:id="rId16"/>
    <p:sldId id="260" r:id="rId17"/>
    <p:sldId id="262" r:id="rId18"/>
    <p:sldId id="261" r:id="rId19"/>
    <p:sldId id="278" r:id="rId20"/>
    <p:sldId id="258" r:id="rId21"/>
    <p:sldId id="259" r:id="rId22"/>
    <p:sldId id="265" r:id="rId23"/>
    <p:sldId id="266" r:id="rId24"/>
    <p:sldId id="267" r:id="rId25"/>
    <p:sldId id="277" r:id="rId26"/>
    <p:sldId id="280" r:id="rId27"/>
    <p:sldId id="28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9" autoAdjust="0"/>
    <p:restoredTop sz="94643" autoAdjust="0"/>
  </p:normalViewPr>
  <p:slideViewPr>
    <p:cSldViewPr>
      <p:cViewPr>
        <p:scale>
          <a:sx n="73" d="100"/>
          <a:sy n="73" d="100"/>
        </p:scale>
        <p:origin x="-1080" y="-7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2137D7-E4DF-4DEB-A06B-17E7CE6019ED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6D5CB4-2813-4121-AEB6-1ED8583FA0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2137D7-E4DF-4DEB-A06B-17E7CE6019ED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6D5CB4-2813-4121-AEB6-1ED8583FA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2137D7-E4DF-4DEB-A06B-17E7CE6019ED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6D5CB4-2813-4121-AEB6-1ED8583FA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2137D7-E4DF-4DEB-A06B-17E7CE6019ED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6D5CB4-2813-4121-AEB6-1ED8583FA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2137D7-E4DF-4DEB-A06B-17E7CE6019ED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6D5CB4-2813-4121-AEB6-1ED8583FA0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2137D7-E4DF-4DEB-A06B-17E7CE6019ED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6D5CB4-2813-4121-AEB6-1ED8583FA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2137D7-E4DF-4DEB-A06B-17E7CE6019ED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6D5CB4-2813-4121-AEB6-1ED8583FA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2137D7-E4DF-4DEB-A06B-17E7CE6019ED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6D5CB4-2813-4121-AEB6-1ED8583FA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2137D7-E4DF-4DEB-A06B-17E7CE6019ED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6D5CB4-2813-4121-AEB6-1ED8583FA0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2137D7-E4DF-4DEB-A06B-17E7CE6019ED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6D5CB4-2813-4121-AEB6-1ED8583FA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2137D7-E4DF-4DEB-A06B-17E7CE6019ED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6D5CB4-2813-4121-AEB6-1ED8583FA0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B2137D7-E4DF-4DEB-A06B-17E7CE6019ED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16D5CB4-2813-4121-AEB6-1ED8583FA0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1" Type="http://schemas.openxmlformats.org/officeDocument/2006/relationships/audio" Target="file:///C:\Users\User\Desktop\OlgaVoronec_-_Derevenka_moya_derevyannaya_dalnyaya...._(iPlayer.fm)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6.wav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7.wav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8.wav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9.wav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0.wav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1.wav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2.wav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1857364"/>
            <a:ext cx="7406640" cy="1752600"/>
          </a:xfrm>
        </p:spPr>
        <p:txBody>
          <a:bodyPr>
            <a:noAutofit/>
          </a:bodyPr>
          <a:lstStyle/>
          <a:p>
            <a:pPr algn="ctr"/>
            <a:r>
              <a:rPr lang="ru-RU" sz="7200" dirty="0">
                <a:solidFill>
                  <a:srgbClr val="0070C0"/>
                </a:solidFill>
              </a:rPr>
              <a:t>"Моя деревня, воспетая в стихах"</a:t>
            </a:r>
            <a:endParaRPr lang="ru-RU" sz="7200" dirty="0">
              <a:solidFill>
                <a:srgbClr val="0070C0"/>
              </a:solidFill>
            </a:endParaRPr>
          </a:p>
        </p:txBody>
      </p:sp>
      <p:pic>
        <p:nvPicPr>
          <p:cNvPr id="8" name="OlgaVoronec_-_Derevenka_moya_derevyannaya_dalnyaya....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429652" y="285728"/>
            <a:ext cx="304800" cy="304800"/>
          </a:xfrm>
          <a:prstGeom prst="rect">
            <a:avLst/>
          </a:prstGeom>
        </p:spPr>
      </p:pic>
      <p:pic>
        <p:nvPicPr>
          <p:cNvPr id="4" name="~PP171.WAV">
            <a:hlinkClick r:id="" action="ppaction://media"/>
          </p:cNvPr>
          <p:cNvPicPr>
            <a:picLocks noRot="1" noChangeAspect="1"/>
          </p:cNvPicPr>
          <p:nvPr>
            <a:wavAudioFile r:embed="rId2" name="~PP171.WAV"/>
          </p:nvPr>
        </p:nvPicPr>
        <p:blipFill>
          <a:blip r:embed="rId5"/>
          <a:stretch>
            <a:fillRect/>
          </a:stretch>
        </p:blipFill>
        <p:spPr>
          <a:xfrm>
            <a:off x="8670925" y="63849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   Этот дождик с сонмом стрел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     В тучах дом мой завертел…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image (18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  <p:pic>
        <p:nvPicPr>
          <p:cNvPr id="5" name="~PP1271.WAV">
            <a:hlinkClick r:id="" action="ppaction://media"/>
          </p:cNvPr>
          <p:cNvPicPr>
            <a:picLocks noRot="1" noChangeAspect="1"/>
          </p:cNvPicPr>
          <p:nvPr>
            <a:wavAudioFile r:embed="rId1" name="~PP1271.WAV"/>
          </p:nvPr>
        </p:nvPicPr>
        <p:blipFill>
          <a:blip r:embed="rId4"/>
          <a:stretch>
            <a:fillRect/>
          </a:stretch>
        </p:blipFill>
        <p:spPr>
          <a:xfrm>
            <a:off x="8670925" y="638492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</a:t>
            </a:r>
            <a:r>
              <a:rPr lang="ru-RU" dirty="0" smtClean="0">
                <a:solidFill>
                  <a:srgbClr val="0070C0"/>
                </a:solidFill>
              </a:rPr>
              <a:t>Люблю до радости и боли  твою           озёрную тоску…</a:t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image (8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35100" y="1744766"/>
            <a:ext cx="7499350" cy="4206667"/>
          </a:xfrm>
        </p:spPr>
      </p:pic>
      <p:pic>
        <p:nvPicPr>
          <p:cNvPr id="5" name="~PP2936.WAV">
            <a:hlinkClick r:id="" action="ppaction://media"/>
          </p:cNvPr>
          <p:cNvPicPr>
            <a:picLocks noRot="1" noChangeAspect="1"/>
          </p:cNvPicPr>
          <p:nvPr>
            <a:wavAudioFile r:embed="rId1" name="~PP2936.WAV"/>
          </p:nvPr>
        </p:nvPicPr>
        <p:blipFill>
          <a:blip r:embed="rId4"/>
          <a:stretch>
            <a:fillRect/>
          </a:stretch>
        </p:blipFill>
        <p:spPr>
          <a:xfrm>
            <a:off x="8670925" y="638492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Мила, когда порою знойной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Вся ребятня в воде сидит…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image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447800"/>
            <a:ext cx="7786742" cy="5410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     Чахнет старая церквушка,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     В облака закинув крест…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image (19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  <p:pic>
        <p:nvPicPr>
          <p:cNvPr id="5" name="~PP2487.WAV">
            <a:hlinkClick r:id="" action="ppaction://media"/>
          </p:cNvPr>
          <p:cNvPicPr>
            <a:picLocks noRot="1" noChangeAspect="1"/>
          </p:cNvPicPr>
          <p:nvPr>
            <a:wavAudioFile r:embed="rId1" name="~PP2487.WAV"/>
          </p:nvPr>
        </p:nvPicPr>
        <p:blipFill>
          <a:blip r:embed="rId4"/>
          <a:stretch>
            <a:fillRect/>
          </a:stretch>
        </p:blipFill>
        <p:spPr>
          <a:xfrm>
            <a:off x="8670925" y="638492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Как прекрасно всё вокруг, гляди!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image (21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  <p:pic>
        <p:nvPicPr>
          <p:cNvPr id="5" name="~PP813.WAV">
            <a:hlinkClick r:id="" action="ppaction://media"/>
          </p:cNvPr>
          <p:cNvPicPr>
            <a:picLocks noRot="1" noChangeAspect="1"/>
          </p:cNvPicPr>
          <p:nvPr>
            <a:wavAudioFile r:embed="rId1" name="~PP813.WAV"/>
          </p:nvPr>
        </p:nvPicPr>
        <p:blipFill>
          <a:blip r:embed="rId4"/>
          <a:stretch>
            <a:fillRect/>
          </a:stretch>
        </p:blipFill>
        <p:spPr>
          <a:xfrm>
            <a:off x="8670925" y="638492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              Вот оно ,глупое счастье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              С белыми окнами в сад!</a:t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image (20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  <p:pic>
        <p:nvPicPr>
          <p:cNvPr id="5" name="~PP2079.WAV">
            <a:hlinkClick r:id="" action="ppaction://media"/>
          </p:cNvPr>
          <p:cNvPicPr>
            <a:picLocks noRot="1" noChangeAspect="1"/>
          </p:cNvPicPr>
          <p:nvPr>
            <a:wavAudioFile r:embed="rId1" name="~PP2079.WAV"/>
          </p:nvPr>
        </p:nvPicPr>
        <p:blipFill>
          <a:blip r:embed="rId4"/>
          <a:stretch>
            <a:fillRect/>
          </a:stretch>
        </p:blipFill>
        <p:spPr>
          <a:xfrm>
            <a:off x="8670925" y="638492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1429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Плещет рдяный мак заката</a:t>
            </a:r>
            <a:r>
              <a:rPr lang="en-US" dirty="0" smtClean="0">
                <a:solidFill>
                  <a:srgbClr val="0070C0"/>
                </a:solidFill>
              </a:rPr>
              <a:t>…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image (3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  <p:pic>
        <p:nvPicPr>
          <p:cNvPr id="5" name="~PP1526.WAV">
            <a:hlinkClick r:id="" action="ppaction://media"/>
          </p:cNvPr>
          <p:cNvPicPr>
            <a:picLocks noRot="1" noChangeAspect="1"/>
          </p:cNvPicPr>
          <p:nvPr>
            <a:wavAudioFile r:embed="rId1" name="~PP1526.WAV"/>
          </p:nvPr>
        </p:nvPicPr>
        <p:blipFill>
          <a:blip r:embed="rId4"/>
          <a:stretch>
            <a:fillRect/>
          </a:stretch>
        </p:blipFill>
        <p:spPr>
          <a:xfrm>
            <a:off x="8670925" y="638492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   В дни июльские сухие,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    Когда идёт хлебов налив…            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image (7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35100" y="1744766"/>
            <a:ext cx="7499350" cy="4206667"/>
          </a:xfrm>
        </p:spPr>
      </p:pic>
      <p:pic>
        <p:nvPicPr>
          <p:cNvPr id="5" name="~PP3097.WAV">
            <a:hlinkClick r:id="" action="ppaction://media"/>
          </p:cNvPr>
          <p:cNvPicPr>
            <a:picLocks noRot="1" noChangeAspect="1"/>
          </p:cNvPicPr>
          <p:nvPr>
            <a:wavAudioFile r:embed="rId1" name="~PP3097.WAV"/>
          </p:nvPr>
        </p:nvPicPr>
        <p:blipFill>
          <a:blip r:embed="rId4"/>
          <a:stretch>
            <a:fillRect/>
          </a:stretch>
        </p:blipFill>
        <p:spPr>
          <a:xfrm>
            <a:off x="8670925" y="638492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         Горит костер рябины красной</a:t>
            </a:r>
            <a:r>
              <a:rPr lang="en-US" dirty="0" smtClean="0">
                <a:solidFill>
                  <a:srgbClr val="0070C0"/>
                </a:solidFill>
              </a:rPr>
              <a:t>…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image (6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35100" y="1744766"/>
            <a:ext cx="7499350" cy="4206667"/>
          </a:xfrm>
        </p:spPr>
      </p:pic>
      <p:pic>
        <p:nvPicPr>
          <p:cNvPr id="5" name="~PP302.WAV">
            <a:hlinkClick r:id="" action="ppaction://media"/>
          </p:cNvPr>
          <p:cNvPicPr>
            <a:picLocks noRot="1" noChangeAspect="1"/>
          </p:cNvPicPr>
          <p:nvPr>
            <a:wavAudioFile r:embed="rId1" name="~PP302.WAV"/>
          </p:nvPr>
        </p:nvPicPr>
        <p:blipFill>
          <a:blip r:embed="rId4"/>
          <a:stretch>
            <a:fillRect/>
          </a:stretch>
        </p:blipFill>
        <p:spPr>
          <a:xfrm>
            <a:off x="8670925" y="638492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     Нивы сжаты, рощи голы…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imag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  <p:pic>
        <p:nvPicPr>
          <p:cNvPr id="5" name="~PP3764.WAV">
            <a:hlinkClick r:id="" action="ppaction://media"/>
          </p:cNvPr>
          <p:cNvPicPr>
            <a:picLocks noRot="1" noChangeAspect="1"/>
          </p:cNvPicPr>
          <p:nvPr>
            <a:wavAudioFile r:embed="rId1" name="~PP3764.WAV"/>
          </p:nvPr>
        </p:nvPicPr>
        <p:blipFill>
          <a:blip r:embed="rId4"/>
          <a:stretch>
            <a:fillRect/>
          </a:stretch>
        </p:blipFill>
        <p:spPr>
          <a:xfrm>
            <a:off x="8670925" y="638492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214290"/>
            <a:ext cx="7498080" cy="642942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6000" dirty="0" smtClean="0">
                <a:solidFill>
                  <a:srgbClr val="0070C0"/>
                </a:solidFill>
              </a:rPr>
              <a:t>Мое село</a:t>
            </a:r>
          </a:p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Мое село – моя обитель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  <a:endParaRPr lang="ru-RU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Мой звук душевный</a:t>
            </a:r>
            <a:r>
              <a:rPr lang="en-US" dirty="0" smtClean="0">
                <a:solidFill>
                  <a:srgbClr val="0070C0"/>
                </a:solidFill>
              </a:rPr>
              <a:t>,</a:t>
            </a:r>
            <a:r>
              <a:rPr lang="ru-RU" dirty="0" smtClean="0">
                <a:solidFill>
                  <a:srgbClr val="0070C0"/>
                </a:solidFill>
              </a:rPr>
              <a:t> боль моя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  <a:endParaRPr lang="ru-RU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Здесь дети бегают в малине</a:t>
            </a:r>
          </a:p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С утра до самого темна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  <a:endParaRPr lang="ru-RU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И пахнет в доме свежим</a:t>
            </a:r>
          </a:p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Хлебом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ru-RU" dirty="0" smtClean="0">
                <a:solidFill>
                  <a:srgbClr val="0070C0"/>
                </a:solidFill>
              </a:rPr>
              <a:t>рябиной</a:t>
            </a:r>
            <a:r>
              <a:rPr lang="en-US" dirty="0" smtClean="0">
                <a:solidFill>
                  <a:srgbClr val="0070C0"/>
                </a:solidFill>
              </a:rPr>
              <a:t>,</a:t>
            </a:r>
            <a:endParaRPr lang="ru-RU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Теплым молоком</a:t>
            </a:r>
            <a:r>
              <a:rPr lang="en-US" dirty="0" smtClean="0">
                <a:solidFill>
                  <a:srgbClr val="0070C0"/>
                </a:solidFill>
              </a:rPr>
              <a:t>,</a:t>
            </a:r>
            <a:endParaRPr lang="ru-RU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А за окном щебечут птицы</a:t>
            </a:r>
            <a:r>
              <a:rPr lang="en-US" dirty="0" smtClean="0">
                <a:solidFill>
                  <a:srgbClr val="0070C0"/>
                </a:solidFill>
              </a:rPr>
              <a:t>,</a:t>
            </a:r>
          </a:p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Слагая гимн</a:t>
            </a:r>
            <a:r>
              <a:rPr lang="en-US" dirty="0" smtClean="0">
                <a:solidFill>
                  <a:srgbClr val="0070C0"/>
                </a:solidFill>
              </a:rPr>
              <a:t>,</a:t>
            </a:r>
            <a:r>
              <a:rPr lang="ru-RU" dirty="0" smtClean="0">
                <a:solidFill>
                  <a:srgbClr val="0070C0"/>
                </a:solidFill>
              </a:rPr>
              <a:t> тебе – Прогресс!</a:t>
            </a:r>
          </a:p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           Ольга   </a:t>
            </a:r>
            <a:r>
              <a:rPr lang="ru-RU" dirty="0" err="1" smtClean="0">
                <a:solidFill>
                  <a:srgbClr val="0070C0"/>
                </a:solidFill>
              </a:rPr>
              <a:t>Камалутдинова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~PP1166.WAV">
            <a:hlinkClick r:id="" action="ppaction://media"/>
          </p:cNvPr>
          <p:cNvPicPr>
            <a:picLocks noRot="1" noChangeAspect="1"/>
          </p:cNvPicPr>
          <p:nvPr>
            <a:wavAudioFile r:embed="rId1" name="~PP1166.WAV"/>
          </p:nvPr>
        </p:nvPicPr>
        <p:blipFill>
          <a:blip r:embed="rId3"/>
          <a:stretch>
            <a:fillRect/>
          </a:stretch>
        </p:blipFill>
        <p:spPr>
          <a:xfrm>
            <a:off x="8670925" y="638492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Не  трещите, морозы,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В заповедном бору…</a:t>
            </a:r>
            <a:endParaRPr lang="ru-RU" dirty="0"/>
          </a:p>
        </p:txBody>
      </p:sp>
      <p:pic>
        <p:nvPicPr>
          <p:cNvPr id="4" name="Содержимое 3" descr="image (1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  <p:pic>
        <p:nvPicPr>
          <p:cNvPr id="5" name="~PP2146.WAV">
            <a:hlinkClick r:id="" action="ppaction://media"/>
          </p:cNvPr>
          <p:cNvPicPr>
            <a:picLocks noRot="1" noChangeAspect="1"/>
          </p:cNvPicPr>
          <p:nvPr>
            <a:wavAudioFile r:embed="rId1" name="~PP2146.WAV"/>
          </p:nvPr>
        </p:nvPicPr>
        <p:blipFill>
          <a:blip r:embed="rId4"/>
          <a:stretch>
            <a:fillRect/>
          </a:stretch>
        </p:blipFill>
        <p:spPr>
          <a:xfrm>
            <a:off x="8670925" y="638492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Белая береза под моим окном</a:t>
            </a:r>
            <a:r>
              <a:rPr lang="en-US" dirty="0" smtClean="0">
                <a:solidFill>
                  <a:srgbClr val="0070C0"/>
                </a:solidFill>
              </a:rPr>
              <a:t>…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image (2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84550" y="1447800"/>
            <a:ext cx="3600450" cy="4800600"/>
          </a:xfrm>
        </p:spPr>
      </p:pic>
      <p:pic>
        <p:nvPicPr>
          <p:cNvPr id="5" name="~PP3079.WAV">
            <a:hlinkClick r:id="" action="ppaction://media"/>
          </p:cNvPr>
          <p:cNvPicPr>
            <a:picLocks noRot="1" noChangeAspect="1"/>
          </p:cNvPicPr>
          <p:nvPr>
            <a:wavAudioFile r:embed="rId1" name="~PP3079.WAV"/>
          </p:nvPr>
        </p:nvPicPr>
        <p:blipFill>
          <a:blip r:embed="rId4"/>
          <a:stretch>
            <a:fillRect/>
          </a:stretch>
        </p:blipFill>
        <p:spPr>
          <a:xfrm>
            <a:off x="8670925" y="638492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Улицы печальные, сугробы да мороз…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image (10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  <p:pic>
        <p:nvPicPr>
          <p:cNvPr id="5" name="~PP2838.WAV">
            <a:hlinkClick r:id="" action="ppaction://media"/>
          </p:cNvPr>
          <p:cNvPicPr>
            <a:picLocks noRot="1" noChangeAspect="1"/>
          </p:cNvPicPr>
          <p:nvPr>
            <a:wavAudioFile r:embed="rId1" name="~PP2838.WAV"/>
          </p:nvPr>
        </p:nvPicPr>
        <p:blipFill>
          <a:blip r:embed="rId4"/>
          <a:stretch>
            <a:fillRect/>
          </a:stretch>
        </p:blipFill>
        <p:spPr>
          <a:xfrm>
            <a:off x="8670925" y="638492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И берёзы стоят ,как большие свечки…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image (11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384550" y="1447800"/>
            <a:ext cx="3600450" cy="4800600"/>
          </a:xfrm>
        </p:spPr>
      </p:pic>
      <p:pic>
        <p:nvPicPr>
          <p:cNvPr id="5" name="~PP3474.WAV">
            <a:hlinkClick r:id="" action="ppaction://media"/>
          </p:cNvPr>
          <p:cNvPicPr>
            <a:picLocks noRot="1" noChangeAspect="1"/>
          </p:cNvPicPr>
          <p:nvPr>
            <a:wavAudioFile r:embed="rId1" name="~PP3474.WAV"/>
          </p:nvPr>
        </p:nvPicPr>
        <p:blipFill>
          <a:blip r:embed="rId4"/>
          <a:stretch>
            <a:fillRect/>
          </a:stretch>
        </p:blipFill>
        <p:spPr>
          <a:xfrm>
            <a:off x="8670925" y="638492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От луны свет большой прямо на нашу крышу…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image (12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  <p:pic>
        <p:nvPicPr>
          <p:cNvPr id="5" name="~PP1798.WAV">
            <a:hlinkClick r:id="" action="ppaction://media"/>
          </p:cNvPr>
          <p:cNvPicPr>
            <a:picLocks noRot="1" noChangeAspect="1"/>
          </p:cNvPicPr>
          <p:nvPr>
            <a:wavAudioFile r:embed="rId1" name="~PP1798.WAV"/>
          </p:nvPr>
        </p:nvPicPr>
        <p:blipFill>
          <a:blip r:embed="rId4"/>
          <a:stretch>
            <a:fillRect/>
          </a:stretch>
        </p:blipFill>
        <p:spPr>
          <a:xfrm>
            <a:off x="8670925" y="638492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          Тёмным елям снится …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image (22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  <p:pic>
        <p:nvPicPr>
          <p:cNvPr id="5" name="~PP592.WAV">
            <a:hlinkClick r:id="" action="ppaction://media"/>
          </p:cNvPr>
          <p:cNvPicPr>
            <a:picLocks noRot="1" noChangeAspect="1"/>
          </p:cNvPicPr>
          <p:nvPr>
            <a:wavAudioFile r:embed="rId1" name="~PP592.WAV"/>
          </p:nvPr>
        </p:nvPicPr>
        <p:blipFill>
          <a:blip r:embed="rId4"/>
          <a:stretch>
            <a:fillRect/>
          </a:stretch>
        </p:blipFill>
        <p:spPr>
          <a:xfrm>
            <a:off x="8670925" y="638492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    Мила, когда зимою снежной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    Дома к сугробам прирастут…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20120102_0641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6" y="1447800"/>
            <a:ext cx="5715040" cy="5410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                      Деревня           </a:t>
            </a:r>
            <a:r>
              <a:rPr lang="ru-RU" dirty="0" err="1" smtClean="0">
                <a:solidFill>
                  <a:srgbClr val="0070C0"/>
                </a:solidFill>
              </a:rPr>
              <a:t>моя,деревянная,дальняя</a:t>
            </a:r>
            <a:r>
              <a:rPr lang="ru-RU" dirty="0" smtClean="0">
                <a:solidFill>
                  <a:srgbClr val="0070C0"/>
                </a:solidFill>
              </a:rPr>
              <a:t>…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Стоит в стороне деревушка…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Стоит в стороне деревушка,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Над озером, уж века два.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Там рядом ветхие избушки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И современные дома.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Деревня Южною зовётся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(Когда-то </a:t>
            </a:r>
            <a:r>
              <a:rPr lang="ru-RU" dirty="0" err="1" smtClean="0">
                <a:solidFill>
                  <a:srgbClr val="0070C0"/>
                </a:solidFill>
              </a:rPr>
              <a:t>Кутькиной</a:t>
            </a:r>
            <a:r>
              <a:rPr lang="ru-RU" dirty="0" smtClean="0">
                <a:solidFill>
                  <a:srgbClr val="0070C0"/>
                </a:solidFill>
              </a:rPr>
              <a:t> была).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Мне в ней, поверь ,легко живётся,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Деревня мне всегда мила…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                                      Надежда </a:t>
            </a:r>
            <a:r>
              <a:rPr lang="ru-RU" dirty="0" err="1" smtClean="0">
                <a:solidFill>
                  <a:srgbClr val="0070C0"/>
                </a:solidFill>
              </a:rPr>
              <a:t>Зумарева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         Село моё родное…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    </a:t>
            </a:r>
            <a:r>
              <a:rPr lang="ru-RU" dirty="0" smtClean="0">
                <a:solidFill>
                  <a:srgbClr val="0070C0"/>
                </a:solidFill>
              </a:rPr>
              <a:t>Деревушки тёплое название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        Много лет меня к себе зовёт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        </a:t>
            </a:r>
            <a:r>
              <a:rPr lang="ru-RU" dirty="0" err="1" smtClean="0">
                <a:solidFill>
                  <a:srgbClr val="0070C0"/>
                </a:solidFill>
              </a:rPr>
              <a:t>Южная,-мечты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мои,желания</a:t>
            </a:r>
            <a:r>
              <a:rPr lang="ru-RU" dirty="0" smtClean="0">
                <a:solidFill>
                  <a:srgbClr val="0070C0"/>
                </a:solidFill>
              </a:rPr>
              <a:t>,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        Там карась на озере клюёт.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         Поплавок запляшет под                        поклёвками,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         Мой садок заполнят караси.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          Я не буду их манить уловками,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          Лишь смогу у озера просить…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                                           В.Ахтырский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Мой край, задумчивый и нежный!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image (14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71670" y="1428736"/>
            <a:ext cx="6400800" cy="4800600"/>
          </a:xfrm>
        </p:spPr>
      </p:pic>
      <p:pic>
        <p:nvPicPr>
          <p:cNvPr id="5" name="~PP3039.WAV">
            <a:hlinkClick r:id="" action="ppaction://media"/>
          </p:cNvPr>
          <p:cNvPicPr>
            <a:picLocks noRot="1" noChangeAspect="1"/>
          </p:cNvPicPr>
          <p:nvPr>
            <a:wavAudioFile r:embed="rId1" name="~PP3039.WAV"/>
          </p:nvPr>
        </p:nvPicPr>
        <p:blipFill>
          <a:blip r:embed="rId4"/>
          <a:stretch>
            <a:fillRect/>
          </a:stretch>
        </p:blipFill>
        <p:spPr>
          <a:xfrm>
            <a:off x="8670925" y="638492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</a:t>
            </a:r>
            <a:r>
              <a:rPr lang="ru-RU" dirty="0" smtClean="0">
                <a:solidFill>
                  <a:srgbClr val="0070C0"/>
                </a:solidFill>
              </a:rPr>
              <a:t>Деревенька моя…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image (17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  <p:pic>
        <p:nvPicPr>
          <p:cNvPr id="5" name="~PP2338.WAV">
            <a:hlinkClick r:id="" action="ppaction://media"/>
          </p:cNvPr>
          <p:cNvPicPr>
            <a:picLocks noRot="1" noChangeAspect="1"/>
          </p:cNvPicPr>
          <p:nvPr>
            <a:wavAudioFile r:embed="rId1" name="~PP2338.WAV"/>
          </p:nvPr>
        </p:nvPicPr>
        <p:blipFill>
          <a:blip r:embed="rId4"/>
          <a:stretch>
            <a:fillRect/>
          </a:stretch>
        </p:blipFill>
        <p:spPr>
          <a:xfrm>
            <a:off x="8670925" y="638492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О красном вечере задумалась дорога…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image (15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  <p:pic>
        <p:nvPicPr>
          <p:cNvPr id="5" name="~PP2284.WAV">
            <a:hlinkClick r:id="" action="ppaction://media"/>
          </p:cNvPr>
          <p:cNvPicPr>
            <a:picLocks noRot="1" noChangeAspect="1"/>
          </p:cNvPicPr>
          <p:nvPr>
            <a:wavAudioFile r:embed="rId1" name="~PP2284.WAV"/>
          </p:nvPr>
        </p:nvPicPr>
        <p:blipFill>
          <a:blip r:embed="rId4"/>
          <a:stretch>
            <a:fillRect/>
          </a:stretch>
        </p:blipFill>
        <p:spPr>
          <a:xfrm>
            <a:off x="8670925" y="638492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  На развилке двух дорог… 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image (16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  <p:pic>
        <p:nvPicPr>
          <p:cNvPr id="5" name="~PP3014.WAV">
            <a:hlinkClick r:id="" action="ppaction://media"/>
          </p:cNvPr>
          <p:cNvPicPr>
            <a:picLocks noRot="1" noChangeAspect="1"/>
          </p:cNvPicPr>
          <p:nvPr>
            <a:wavAudioFile r:embed="rId1" name="~PP3014.WAV"/>
          </p:nvPr>
        </p:nvPicPr>
        <p:blipFill>
          <a:blip r:embed="rId4"/>
          <a:stretch>
            <a:fillRect/>
          </a:stretch>
        </p:blipFill>
        <p:spPr>
          <a:xfrm>
            <a:off x="8670925" y="638492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     Выйду на озеро в синюю гать,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     К сердцу вечерняя льнёт               благодать…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image (13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85918" y="1857364"/>
            <a:ext cx="6400800" cy="4800600"/>
          </a:xfrm>
        </p:spPr>
      </p:pic>
      <p:pic>
        <p:nvPicPr>
          <p:cNvPr id="5" name="~PP684.WAV">
            <a:hlinkClick r:id="" action="ppaction://media"/>
          </p:cNvPr>
          <p:cNvPicPr>
            <a:picLocks noRot="1" noChangeAspect="1"/>
          </p:cNvPicPr>
          <p:nvPr>
            <a:wavAudioFile r:embed="rId1" name="~PP684.WAV"/>
          </p:nvPr>
        </p:nvPicPr>
        <p:blipFill>
          <a:blip r:embed="rId4"/>
          <a:stretch>
            <a:fillRect/>
          </a:stretch>
        </p:blipFill>
        <p:spPr>
          <a:xfrm>
            <a:off x="8670925" y="638492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344</TotalTime>
  <Words>314</Words>
  <Application>Microsoft Office PowerPoint</Application>
  <PresentationFormat>Экран (4:3)</PresentationFormat>
  <Paragraphs>55</Paragraphs>
  <Slides>27</Slides>
  <Notes>0</Notes>
  <HiddenSlides>0</HiddenSlides>
  <MMClips>23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Солнцестояние</vt:lpstr>
      <vt:lpstr>Презентация PowerPoint</vt:lpstr>
      <vt:lpstr>Презентация PowerPoint</vt:lpstr>
      <vt:lpstr>Стоит в стороне деревушка…</vt:lpstr>
      <vt:lpstr>         Село моё родное…</vt:lpstr>
      <vt:lpstr>Мой край, задумчивый и нежный!</vt:lpstr>
      <vt:lpstr>            Деревенька моя…</vt:lpstr>
      <vt:lpstr>О красном вечере задумалась дорога…</vt:lpstr>
      <vt:lpstr>  На развилке двух дорог…  </vt:lpstr>
      <vt:lpstr>     Выйду на озеро в синюю гать,      К сердцу вечерняя льнёт               благодать…</vt:lpstr>
      <vt:lpstr>   Этот дождик с сонмом стрел      В тучах дом мой завертел…</vt:lpstr>
      <vt:lpstr>    Люблю до радости и боли  твою           озёрную тоску… </vt:lpstr>
      <vt:lpstr>Мила, когда порою знойной Вся ребятня в воде сидит…</vt:lpstr>
      <vt:lpstr>     Чахнет старая церквушка,      В облака закинув крест…</vt:lpstr>
      <vt:lpstr>Как прекрасно всё вокруг, гляди!</vt:lpstr>
      <vt:lpstr>              Вот оно ,глупое счастье               С белыми окнами в сад! </vt:lpstr>
      <vt:lpstr>Плещет рдяный мак заката…</vt:lpstr>
      <vt:lpstr>   В дни июльские сухие,     Когда идёт хлебов налив…             </vt:lpstr>
      <vt:lpstr>         Горит костер рябины красной…</vt:lpstr>
      <vt:lpstr>     Нивы сжаты, рощи голы…</vt:lpstr>
      <vt:lpstr>Не  трещите, морозы, В заповедном бору…</vt:lpstr>
      <vt:lpstr>Белая береза под моим окном…</vt:lpstr>
      <vt:lpstr>Улицы печальные, сугробы да мороз…</vt:lpstr>
      <vt:lpstr>И берёзы стоят ,как большие свечки…</vt:lpstr>
      <vt:lpstr>От луны свет большой прямо на нашу крышу…</vt:lpstr>
      <vt:lpstr>          Тёмным елям снится …</vt:lpstr>
      <vt:lpstr>    Мила, когда зимою снежной     Дома к сугробам прирастут…</vt:lpstr>
      <vt:lpstr>                      Деревня           моя,деревянная,дальняя…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южная сош</cp:lastModifiedBy>
  <cp:revision>39</cp:revision>
  <dcterms:created xsi:type="dcterms:W3CDTF">2016-10-19T14:12:43Z</dcterms:created>
  <dcterms:modified xsi:type="dcterms:W3CDTF">2016-10-21T08:31:56Z</dcterms:modified>
</cp:coreProperties>
</file>