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53" r:id="rId2"/>
    <p:sldId id="386" r:id="rId3"/>
    <p:sldId id="357" r:id="rId4"/>
    <p:sldId id="383" r:id="rId5"/>
    <p:sldId id="373" r:id="rId6"/>
    <p:sldId id="375" r:id="rId7"/>
    <p:sldId id="310" r:id="rId8"/>
    <p:sldId id="377" r:id="rId9"/>
    <p:sldId id="343" r:id="rId10"/>
    <p:sldId id="340" r:id="rId11"/>
    <p:sldId id="344" r:id="rId12"/>
    <p:sldId id="345" r:id="rId13"/>
    <p:sldId id="301" r:id="rId14"/>
    <p:sldId id="380" r:id="rId15"/>
    <p:sldId id="369" r:id="rId16"/>
    <p:sldId id="367" r:id="rId17"/>
    <p:sldId id="371" r:id="rId18"/>
    <p:sldId id="3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51" autoAdjust="0"/>
  </p:normalViewPr>
  <p:slideViewPr>
    <p:cSldViewPr>
      <p:cViewPr varScale="1">
        <p:scale>
          <a:sx n="35" d="100"/>
          <a:sy n="35" d="100"/>
        </p:scale>
        <p:origin x="2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E7F86-A168-4219-8AE4-9BC6796A504C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C2F1C-EF3E-4E3E-AC0A-A809763FAD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0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C2F1C-EF3E-4E3E-AC0A-A809763FAD5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39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3C54105-66DA-49C9-B460-8814EB442F60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CA3C09D-C68C-40A5-A2CD-A18A3974C9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Романовской церкви</a:t>
            </a:r>
            <a:endParaRPr lang="ru-RU" dirty="0"/>
          </a:p>
        </p:txBody>
      </p:sp>
      <p:pic>
        <p:nvPicPr>
          <p:cNvPr id="4" name="Объект 3" descr="http://sobory.ru/pic/25250/25286bb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696744" cy="453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77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В 2008 году в церкви заложили проломы, вставили окна и двери.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074" name="Picture 2" descr="J:\Церковь\IMG_72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1287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40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Подготовительные работы по установке Колокольни.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170" name="Picture 2" descr="J:\Церковь\DSC013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5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Колокола для звонницы.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8194" name="Picture 2" descr="J:\Церковь\DSC013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3" y="1646238"/>
            <a:ext cx="8046154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5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Восстановленная Романовская церковь, освещенная в 2013 году патриархом Димитрием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8195" name="Picture 3" descr="C:\Users\User\Desktop\Все фото\Освещение Ром.церкви\DSCN0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32595"/>
            <a:ext cx="6408712" cy="50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7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3536"/>
            <a:ext cx="8784976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Казанская икона Божьей Матери из Романовской церкви.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J:\Церковь\IMG_2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53650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762501"/>
            <a:ext cx="5184576" cy="5933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  <a:buFont typeface="Wingdings 2"/>
              <a:buChar char=""/>
            </a:pPr>
            <a:endParaRPr lang="ru-RU" sz="1200" dirty="0" smtClean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2100" indent="-292100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  <a:buFont typeface="Wingdings 2"/>
              <a:buChar char=""/>
            </a:pPr>
            <a:endParaRPr lang="ru-RU" sz="12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 </a:t>
            </a: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Богородицы,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Теплый, кроткий взор,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 которым молится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 наш с давних пор.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Нее, Заступницы,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Воинская рать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Просит: землю русскую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битвах отстоять.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 благодарением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Снова к Ней идет,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 с хвалебным пением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Радостный народ.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…Вот округа вымерла-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давно села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Церковь выжила,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Встала, расцвела.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честь Казанской Матушки,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же ей не быть?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бывал в Романовском,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Знает: не забыть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 Владычицы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Светлый дивный храм.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легко там дышится. </a:t>
            </a:r>
            <a:b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Тепло сердцу там!</a:t>
            </a:r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7FD13B"/>
              </a:buClr>
              <a:buSzPct val="70000"/>
            </a:pP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Татьяна </a:t>
            </a: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Молодых, прихожанка Богородице-Казанского храма, </a:t>
            </a: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Ялуторовский</a:t>
            </a: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район. </a:t>
            </a:r>
            <a:endParaRPr lang="ru-RU" sz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5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Одна из первых статей , напечатанная в районной газете по материалам музея.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User\Desktop\Все фото\грамоты(ксерокопии)\изображение 0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3924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90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Все фото\грамоты(ксерокопии)\VipTalisma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8" y="404664"/>
            <a:ext cx="2304256" cy="259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8" y="3429000"/>
            <a:ext cx="2304256" cy="2678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7" y="532802"/>
            <a:ext cx="2304256" cy="247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7" y="3429000"/>
            <a:ext cx="2304256" cy="2678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297052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Зумарева</a:t>
            </a:r>
            <a:r>
              <a:rPr lang="ru-RU" dirty="0" smtClean="0"/>
              <a:t> Ольга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29780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Павлова Вероника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61076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Ульянова Наталья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6128816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Павлов Никита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87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271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 descr="Церковь Казанской иконы Божией Матери - Романово - Ялуторовский район - Тюменская область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14867"/>
            <a:ext cx="2818656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Церковь Казанской иконы Божией Матери - Романово - Ялуторовский район - Тюменская область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432048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71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3284984"/>
            <a:ext cx="4536504" cy="1656184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84168" y="587727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Ноябрь .2016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74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/>
              </a:rPr>
              <a:t>Егор </a:t>
            </a:r>
            <a:r>
              <a:rPr lang="ru-RU" sz="3200" b="1" dirty="0" err="1">
                <a:effectLst/>
              </a:rPr>
              <a:t>Ботман</a:t>
            </a:r>
            <a:r>
              <a:rPr lang="ru-RU" sz="3200" b="1" dirty="0">
                <a:effectLst/>
              </a:rPr>
              <a:t>. 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>
                <a:effectLst/>
              </a:rPr>
              <a:t>«Император Александр II».</a:t>
            </a:r>
            <a:endParaRPr lang="ru-RU" sz="3200" dirty="0"/>
          </a:p>
        </p:txBody>
      </p:sp>
      <p:pic>
        <p:nvPicPr>
          <p:cNvPr id="4" name="Объект 3" descr="Егор Ботман. &quot;Император Александр II&quot;.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44" y="1646238"/>
            <a:ext cx="2806511" cy="4525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531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53536"/>
            <a:ext cx="4464496" cy="115924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Икона Божией Матери «Казанская».</a:t>
            </a:r>
            <a:r>
              <a:rPr lang="ru-RU" sz="2800" dirty="0" smtClean="0"/>
              <a:t>21.07; 4.11.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585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484784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white"/>
                </a:solidFill>
              </a:rPr>
              <a:t>Для строительства церкви со всей округи свозили на подводах яйца. Их добавляли в раствор для прочности кирпичной кладки. Сведения из архива: «Церковь в селе каменная, одноэтажная, построенная прихожанами в 1876 году. В ней один престол в честь Казанской иконы Божьей Матери. В приходе деревни: </a:t>
            </a:r>
            <a:r>
              <a:rPr lang="ru-RU" sz="2000" dirty="0" err="1" smtClean="0">
                <a:solidFill>
                  <a:prstClr val="white"/>
                </a:solidFill>
              </a:rPr>
              <a:t>Кутькина</a:t>
            </a:r>
            <a:r>
              <a:rPr lang="ru-RU" sz="2000" dirty="0" smtClean="0">
                <a:solidFill>
                  <a:prstClr val="white"/>
                </a:solidFill>
              </a:rPr>
              <a:t>,  </a:t>
            </a:r>
            <a:r>
              <a:rPr lang="ru-RU" sz="2000" dirty="0" err="1" smtClean="0">
                <a:solidFill>
                  <a:prstClr val="white"/>
                </a:solidFill>
              </a:rPr>
              <a:t>Зинова</a:t>
            </a:r>
            <a:r>
              <a:rPr lang="ru-RU" sz="2000" dirty="0" smtClean="0">
                <a:solidFill>
                  <a:prstClr val="white"/>
                </a:solidFill>
              </a:rPr>
              <a:t>, Соснина. </a:t>
            </a:r>
            <a:r>
              <a:rPr lang="ru-RU" sz="2000" dirty="0">
                <a:solidFill>
                  <a:prstClr val="white"/>
                </a:solidFill>
              </a:rPr>
              <a:t>В 1897 году при церкви был открыт </a:t>
            </a:r>
            <a:r>
              <a:rPr lang="ru-RU" sz="2000" dirty="0" smtClean="0">
                <a:solidFill>
                  <a:prstClr val="white"/>
                </a:solidFill>
              </a:rPr>
              <a:t>монастырь».</a:t>
            </a:r>
            <a:endParaRPr lang="ru-RU" sz="2000" dirty="0">
              <a:solidFill>
                <a:prstClr val="white"/>
              </a:solidFill>
            </a:endParaRPr>
          </a:p>
          <a:p>
            <a:r>
              <a:rPr lang="ru-RU" sz="2000" dirty="0" smtClean="0">
                <a:solidFill>
                  <a:prstClr val="white"/>
                </a:solidFill>
              </a:rPr>
              <a:t>Священники Романовской церкви Андрей Родионов и Евгений Ландышев, курировали приписную церковь в деревне </a:t>
            </a:r>
            <a:r>
              <a:rPr lang="ru-RU" sz="2000" dirty="0" err="1" smtClean="0">
                <a:solidFill>
                  <a:prstClr val="white"/>
                </a:solidFill>
              </a:rPr>
              <a:t>Кутькино</a:t>
            </a:r>
            <a:r>
              <a:rPr lang="ru-RU" sz="2000" dirty="0" smtClean="0">
                <a:solidFill>
                  <a:prstClr val="white"/>
                </a:solidFill>
              </a:rPr>
              <a:t>, часовню в </a:t>
            </a:r>
            <a:r>
              <a:rPr lang="ru-RU" sz="2000" dirty="0" err="1" smtClean="0">
                <a:solidFill>
                  <a:prstClr val="white"/>
                </a:solidFill>
              </a:rPr>
              <a:t>Зиново</a:t>
            </a:r>
            <a:r>
              <a:rPr lang="ru-RU" sz="2000" dirty="0" smtClean="0">
                <a:solidFill>
                  <a:prstClr val="white"/>
                </a:solidFill>
              </a:rPr>
              <a:t>. </a:t>
            </a:r>
            <a:endParaRPr lang="ru-RU" sz="2000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0" y="548680"/>
            <a:ext cx="42585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72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4827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 descr="Церковь Казанской иконы Божией Матери - Романово - Ялуторовский район - Тюменская област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3384376" cy="44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картинка ромашковый луг озеро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337719"/>
            <a:ext cx="11049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артинка ромашковый луг озер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82" y="620688"/>
            <a:ext cx="8136904" cy="604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Церковь Казанской иконы Божией Матери - Романово - Ялуторовский район - Тюменская област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66" y="1531005"/>
            <a:ext cx="3384376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88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100" dirty="0">
                <a:solidFill>
                  <a:srgbClr val="FFC000"/>
                </a:solidFill>
              </a:rPr>
              <a:t>Вид церкви до восстановления</a:t>
            </a:r>
            <a:endParaRPr lang="ru-RU" dirty="0"/>
          </a:p>
        </p:txBody>
      </p:sp>
      <p:pic>
        <p:nvPicPr>
          <p:cNvPr id="1026" name="Рисунок 7" descr="Церковь Казанской иконы Божией Матери, Романо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4" y="1842394"/>
            <a:ext cx="3592540" cy="36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0" descr="http://photo.russian-church.ru/6c/92/b7/a1/b1/1000-865-37c0ad334563ee498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18516"/>
            <a:ext cx="3672408" cy="36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1560" y="1670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1560" y="44046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endParaRPr lang="ru-RU" altLang="ru-RU" smtClean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Вид церкви до восстановления.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098" name="Picture 2" descr="J:\Церковь\IMG_3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6044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44824"/>
            <a:ext cx="432048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етодика\Проекты. Павлова Е.Н\Проект по кружку Краевед\Фото к кружку Краевед\DSCN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15151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2830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000" dirty="0">
                <a:solidFill>
                  <a:srgbClr val="FEB80A"/>
                </a:solidFill>
              </a:rPr>
              <a:t>Романовская церковь до восстановления</a:t>
            </a:r>
            <a:r>
              <a:rPr lang="ru-RU" sz="3000" dirty="0" smtClean="0">
                <a:solidFill>
                  <a:srgbClr val="FEB80A"/>
                </a:solidFill>
              </a:rPr>
              <a:t>. Такой ее увидел священник о. Георгий (Санников).</a:t>
            </a:r>
            <a:endParaRPr lang="ru-RU" sz="3000" dirty="0">
              <a:solidFill>
                <a:srgbClr val="FEB80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0848"/>
            <a:ext cx="4248472" cy="41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9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Старинные надгробия у церкви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5122" name="Picture 2" descr="J:\Церковь\IMG_3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8623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Церковь\IMG_7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82" y="3475674"/>
            <a:ext cx="2413266" cy="32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906433" cy="520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92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592" y="-171400"/>
            <a:ext cx="9252520" cy="16561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Июль 2006 года. Установлен памятный знак </a:t>
            </a:r>
            <a:br>
              <a:rPr lang="ru-RU" sz="3200" dirty="0" smtClean="0">
                <a:solidFill>
                  <a:srgbClr val="FFC000"/>
                </a:solidFill>
              </a:rPr>
            </a:br>
            <a:r>
              <a:rPr lang="ru-RU" sz="3200" dirty="0" smtClean="0">
                <a:solidFill>
                  <a:srgbClr val="FFC000"/>
                </a:solidFill>
              </a:rPr>
              <a:t>на месте расположения с. Романово</a:t>
            </a:r>
            <a:endParaRPr lang="ru-RU" sz="3200" dirty="0">
              <a:solidFill>
                <a:srgbClr val="FFC000"/>
              </a:solidFill>
            </a:endParaRPr>
          </a:p>
        </p:txBody>
      </p:sp>
      <p:pic>
        <p:nvPicPr>
          <p:cNvPr id="4" name="Picture 3" descr="J:\Церковь\IMG_3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344816" cy="466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5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1117</TotalTime>
  <Words>213</Words>
  <Application>Microsoft Office PowerPoint</Application>
  <PresentationFormat>Экран (4:3)</PresentationFormat>
  <Paragraphs>28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Rockwell</vt:lpstr>
      <vt:lpstr>Times New Roman</vt:lpstr>
      <vt:lpstr>Wingdings 2</vt:lpstr>
      <vt:lpstr>Литейная</vt:lpstr>
      <vt:lpstr>История Романовской церкви</vt:lpstr>
      <vt:lpstr>Егор Ботман.  «Император Александр II».</vt:lpstr>
      <vt:lpstr>Икона Божией Матери «Казанская».21.07; 4.11.</vt:lpstr>
      <vt:lpstr>Презентация PowerPoint</vt:lpstr>
      <vt:lpstr>Вид церкви до восстановления</vt:lpstr>
      <vt:lpstr>Вид церкви до восстановления.</vt:lpstr>
      <vt:lpstr>Презентация PowerPoint</vt:lpstr>
      <vt:lpstr>Старинные надгробия у церкви</vt:lpstr>
      <vt:lpstr>Июль 2006 года. Установлен памятный знак  на месте расположения с. Романово</vt:lpstr>
      <vt:lpstr>В 2008 году в церкви заложили проломы, вставили окна и двери.</vt:lpstr>
      <vt:lpstr>Подготовительные работы по установке Колокольни.</vt:lpstr>
      <vt:lpstr>Колокола для звонницы.</vt:lpstr>
      <vt:lpstr>Презентация PowerPoint</vt:lpstr>
      <vt:lpstr>Казанская икона Божьей Матери из Романовской церкви.</vt:lpstr>
      <vt:lpstr>Одна из первых статей , напечатанная в районной газете по материалам музея.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 МБОУ СОШ № 17  Г. Краснодар</dc:title>
  <dc:creator>Лена</dc:creator>
  <cp:lastModifiedBy>eMachines</cp:lastModifiedBy>
  <cp:revision>90</cp:revision>
  <dcterms:created xsi:type="dcterms:W3CDTF">2012-04-04T14:32:47Z</dcterms:created>
  <dcterms:modified xsi:type="dcterms:W3CDTF">2016-11-13T14:30:51Z</dcterms:modified>
</cp:coreProperties>
</file>