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0" r:id="rId4"/>
    <p:sldId id="267" r:id="rId5"/>
    <p:sldId id="269" r:id="rId6"/>
    <p:sldId id="268" r:id="rId7"/>
    <p:sldId id="263" r:id="rId8"/>
    <p:sldId id="273" r:id="rId9"/>
    <p:sldId id="281" r:id="rId10"/>
    <p:sldId id="282" r:id="rId11"/>
    <p:sldId id="276" r:id="rId12"/>
    <p:sldId id="271" r:id="rId13"/>
    <p:sldId id="27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F1C0A26-F1CC-472D-B5BB-C895D60F902B}" type="datetimeFigureOut">
              <a:rPr lang="ru-RU" smtClean="0"/>
              <a:pPr/>
              <a:t>11.02.2017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05B56E-B266-4074-A94D-048619C7CFB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1044;&#1086;&#1082;&#1091;&#1084;&#1077;&#1085;&#1090;%20Microsoft%20Office%20Word%20(2).docx" TargetMode="External"/><Relationship Id="rId2" Type="http://schemas.openxmlformats.org/officeDocument/2006/relationships/hyperlink" Target="&#1044;&#1086;&#1082;&#1091;&#1084;&#1077;&#1085;&#1090;%20Microsoft%20Office%20Word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071546"/>
            <a:ext cx="8572560" cy="5143536"/>
          </a:xfrm>
        </p:spPr>
        <p:txBody>
          <a:bodyPr>
            <a:normAutofit/>
          </a:bodyPr>
          <a:lstStyle/>
          <a:p>
            <a:pPr algn="ctr"/>
            <a:r>
              <a:rPr lang="ru-RU" sz="7200" i="1" dirty="0" smtClean="0">
                <a:solidFill>
                  <a:srgbClr val="FFC000"/>
                </a:solidFill>
              </a:rPr>
              <a:t>«Памятник в деревне Южная»</a:t>
            </a:r>
          </a:p>
          <a:p>
            <a:pPr algn="ctr"/>
            <a:endParaRPr lang="ru-RU" sz="2400" i="1" dirty="0"/>
          </a:p>
          <a:p>
            <a:pPr algn="ctr"/>
            <a:endParaRPr lang="ru-RU" sz="2400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357166"/>
            <a:ext cx="6858048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Мы помним и гордимся</a:t>
            </a:r>
            <a:endParaRPr lang="ru-RU" dirty="0"/>
          </a:p>
        </p:txBody>
      </p:sp>
      <p:pic>
        <p:nvPicPr>
          <p:cNvPr id="1027" name="Picture 3" descr="F:\Фото памятник\DSCN31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472" y="1187293"/>
            <a:ext cx="7603180" cy="54676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764704"/>
            <a:ext cx="3816424" cy="5489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4048" y="980728"/>
            <a:ext cx="3744416" cy="5616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Нет, не забудет наш народ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Тот страшный год – войны начало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наш победный, славный год,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войны уже не стало</a:t>
            </a:r>
            <a:endParaRPr lang="ru-RU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120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715304" cy="571504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sz="4400" b="1" kern="0" dirty="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4400" b="1" kern="0" dirty="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4400" b="1" kern="0" dirty="0" smtClean="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День Победы</a:t>
            </a:r>
            <a:endParaRPr lang="ru-RU" sz="4400" u="sng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07" y="857231"/>
            <a:ext cx="4119397" cy="5656045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716016" y="711513"/>
            <a:ext cx="3754760" cy="5801764"/>
          </a:xfrm>
        </p:spPr>
        <p:txBody>
          <a:bodyPr>
            <a:normAutofit lnSpcReduction="10000"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помнит каждый человек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 великие сраженья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передаст из века в век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поколенья в поколенье.</a:t>
            </a:r>
          </a:p>
          <a:p>
            <a:pPr marL="342900" lvl="0" indent="-342900" eaLnBrk="0" fontAlgn="base" hangingPunct="0">
              <a:spcAft>
                <a:spcPct val="0"/>
              </a:spcAft>
              <a:buClrTx/>
              <a:buSzTx/>
              <a:buFontTx/>
              <a:buChar char="•"/>
            </a:pPr>
            <a:endParaRPr lang="ru-RU" sz="3200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265"/>
            <a:ext cx="8136903" cy="66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3191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642918"/>
            <a:ext cx="7429552" cy="6532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Памятник воинам-землякам</a:t>
            </a:r>
            <a:endParaRPr lang="ru-RU" dirty="0"/>
          </a:p>
        </p:txBody>
      </p:sp>
      <p:pic>
        <p:nvPicPr>
          <p:cNvPr id="1029" name="Picture 5" descr="F:\Фото памятник\DSCN3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1285860"/>
            <a:ext cx="7176863" cy="52550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500042"/>
            <a:ext cx="6572296" cy="7858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Бессмертный полк </a:t>
            </a:r>
            <a:endParaRPr lang="ru-RU" dirty="0"/>
          </a:p>
        </p:txBody>
      </p:sp>
      <p:pic>
        <p:nvPicPr>
          <p:cNvPr id="2051" name="Picture 3" descr="F:\Фото памятник\DSCN3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373159"/>
            <a:ext cx="6959113" cy="5219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48478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>Традиционный митинг  у памятника  защитников Родины. Возложение цветов к обелиску. Поздравление  ветеранов труда и детей войны. 2010 год.</a:t>
            </a:r>
            <a:br>
              <a:rPr lang="ru-RU" sz="3600" dirty="0"/>
            </a:br>
            <a:endParaRPr lang="ru-RU" sz="3600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204864"/>
            <a:ext cx="4828450" cy="44443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1142984"/>
            <a:ext cx="5357850" cy="4643470"/>
          </a:xfrm>
        </p:spPr>
        <p:txBody>
          <a:bodyPr>
            <a:normAutofit fontScale="92500" lnSpcReduction="20000"/>
          </a:bodyPr>
          <a:lstStyle/>
          <a:p>
            <a:pPr marL="0" lvl="0" indent="228600" algn="just" fontAlgn="base">
              <a:spcBef>
                <a:spcPts val="0"/>
              </a:spcBef>
              <a:buClrTx/>
              <a:buSzTx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dirty="0"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Грянула война, и из нашего села мужское население стали мобилизовать в действующую Красную Армию. Наши односельчане воевали на всех фронтах, где гремела Отечественная война. </a:t>
            </a:r>
            <a:r>
              <a:rPr lang="ru-RU" sz="2400" dirty="0">
                <a:latin typeface="Arial" pitchFamily="34"/>
                <a:ea typeface="Times New Roman" pitchFamily="18"/>
                <a:cs typeface="Times New Roman" pitchFamily="18"/>
                <a:hlinkClick r:id="rId2" action="ppaction://hlinkfile"/>
              </a:rPr>
              <a:t>Многие не вернулись с войны</a:t>
            </a:r>
            <a:r>
              <a:rPr lang="ru-RU" sz="2400" dirty="0">
                <a:latin typeface="Arial" pitchFamily="34"/>
                <a:ea typeface="Times New Roman" pitchFamily="18"/>
                <a:cs typeface="Times New Roman" pitchFamily="18"/>
              </a:rPr>
              <a:t>: </a:t>
            </a:r>
            <a:r>
              <a:rPr lang="ru-RU" sz="2400" dirty="0"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пали смертью храбрых, пропали без вести. Вернувшиеся с войны прожили недолго, из-за тяжелых ранений.  Всего из Южной на войну ушло </a:t>
            </a:r>
            <a:r>
              <a:rPr lang="ru-RU" sz="2400" u="sng" dirty="0"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</a:rPr>
              <a:t>46 человек</a:t>
            </a:r>
            <a:r>
              <a:rPr lang="ru-RU" sz="2400" dirty="0"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</a:rPr>
              <a:t>.</a:t>
            </a:r>
            <a:r>
              <a:rPr lang="ru-RU" sz="2400" dirty="0"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 Погибло </a:t>
            </a:r>
            <a:r>
              <a:rPr lang="ru-RU" sz="2400" dirty="0"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</a:rPr>
              <a:t>22</a:t>
            </a:r>
            <a:r>
              <a:rPr lang="ru-RU" sz="2400" dirty="0"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  <a:hlinkClick r:id="rId3" action="ppaction://hlinkfile"/>
              </a:rPr>
              <a:t> человек</a:t>
            </a:r>
            <a:r>
              <a:rPr lang="ru-RU" sz="2400" dirty="0"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</a:rPr>
              <a:t>а. </a:t>
            </a:r>
          </a:p>
          <a:p>
            <a:pPr marL="0" lvl="0" indent="228600" algn="just" fontAlgn="base">
              <a:spcBef>
                <a:spcPts val="0"/>
              </a:spcBef>
              <a:buClrTx/>
              <a:buSzTx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dirty="0"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Мои односельчане в основном имели гражданскую специальность- тракторист, поэтому на войне были танкистами и шоферами.</a:t>
            </a:r>
            <a:endParaRPr lang="ru-RU" sz="2400" b="1" dirty="0"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19572" y="188640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28600" algn="ctr" fontAlgn="base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b="1">
                <a:solidFill>
                  <a:srgbClr val="FF0000"/>
                </a:solidFill>
                <a:latin typeface="Arial" pitchFamily="34"/>
                <a:ea typeface="Times New Roman" pitchFamily="18"/>
                <a:cs typeface="Times New Roman" pitchFamily="18"/>
              </a:rPr>
              <a:t>Мои земляки – фронтовики.</a:t>
            </a:r>
            <a:endParaRPr lang="ru-RU" sz="4000" b="1" dirty="0">
              <a:solidFill>
                <a:srgbClr val="FF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0" y="1969806"/>
            <a:ext cx="2992497" cy="47387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8229600" cy="480686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3000" b="1" dirty="0">
                <a:solidFill>
                  <a:srgbClr val="C00000"/>
                </a:solidFill>
                <a:latin typeface="Arial" charset="0"/>
                <a:ea typeface="+mn-ea"/>
                <a:cs typeface="Times New Roman" pitchFamily="18" charset="0"/>
              </a:rPr>
              <a:t>Павел Иванович </a:t>
            </a:r>
            <a:r>
              <a:rPr lang="ru-RU" sz="3000" b="1" dirty="0" err="1">
                <a:solidFill>
                  <a:srgbClr val="C00000"/>
                </a:solidFill>
                <a:latin typeface="Arial" charset="0"/>
                <a:ea typeface="+mn-ea"/>
                <a:cs typeface="Times New Roman" pitchFamily="18" charset="0"/>
              </a:rPr>
              <a:t>Прудаев</a:t>
            </a:r>
            <a:r>
              <a:rPr lang="ru-RU" sz="3000" b="1" dirty="0">
                <a:solidFill>
                  <a:srgbClr val="C00000"/>
                </a:solidFill>
                <a:latin typeface="Arial" charset="0"/>
                <a:ea typeface="+mn-ea"/>
                <a:cs typeface="Times New Roman" pitchFamily="18" charset="0"/>
              </a:rPr>
              <a:t> (1913 -1942гг.)</a:t>
            </a:r>
            <a:br>
              <a:rPr lang="ru-RU" sz="3000" b="1" dirty="0">
                <a:solidFill>
                  <a:srgbClr val="C00000"/>
                </a:solidFill>
                <a:latin typeface="Arial" charset="0"/>
                <a:ea typeface="+mn-ea"/>
                <a:cs typeface="Times New Roman" pitchFamily="18" charset="0"/>
              </a:rPr>
            </a:br>
            <a:endParaRPr lang="ru-RU" sz="3600" u="sng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736" y="2974511"/>
            <a:ext cx="3048264" cy="3883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0010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Родился в деревне </a:t>
            </a:r>
            <a:r>
              <a:rPr lang="ru-RU" sz="240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Кутькино</a:t>
            </a:r>
            <a:r>
              <a:rPr lang="ru-RU" sz="2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, работал механизатором.  Мобилизован </a:t>
            </a:r>
            <a:r>
              <a:rPr lang="ru-RU" sz="240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Ялуторовским</a:t>
            </a:r>
            <a:r>
              <a:rPr lang="ru-RU" sz="2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РВК в начале ВОВ в военном звании шофер. Пропал без вести в 1942 году.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Найден в лесах Воронежской области, Острожского района у поселка Сторожевой вместе с десятью красноармейцами Ческидовой </a:t>
            </a:r>
            <a:r>
              <a:rPr lang="ru-RU" sz="2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Татьяной </a:t>
            </a:r>
            <a:r>
              <a:rPr lang="ru-RU" sz="2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Ивановной.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3284984"/>
            <a:ext cx="5472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По посмертному медальону через военкомат о смерти Павла Ивановича была оповещена его дочь </a:t>
            </a:r>
            <a:r>
              <a:rPr lang="ru-RU" sz="240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Плахина</a:t>
            </a:r>
            <a:r>
              <a:rPr lang="ru-RU" sz="2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  (</a:t>
            </a:r>
            <a:r>
              <a:rPr lang="ru-RU" sz="240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Прудаева</a:t>
            </a:r>
            <a:r>
              <a:rPr lang="ru-RU" sz="2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Валентина   Павловна, которая присутствовала на перезахоронении отца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   4 мая 2010 года.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ru-RU" sz="3600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7170" name="Picture 2" descr="C:\Users\User\Desktop\113NIKON\DSCN3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80919" cy="62113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7901014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Мы чтим память 65 ветеранов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5" y="1214422"/>
            <a:ext cx="8674805" cy="521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25394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500042"/>
            <a:ext cx="6786610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Мы помним и гордимся</a:t>
            </a:r>
            <a:endParaRPr lang="ru-RU" dirty="0"/>
          </a:p>
        </p:txBody>
      </p:sp>
      <p:pic>
        <p:nvPicPr>
          <p:cNvPr id="3074" name="Picture 2" descr="F:\Фото памятник\DSCN3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071546"/>
            <a:ext cx="4174354" cy="55658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262</Words>
  <Application>Microsoft Office PowerPoint</Application>
  <PresentationFormat>Экран (4:3)</PresentationFormat>
  <Paragraphs>26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Слайд 1</vt:lpstr>
      <vt:lpstr> Памятник воинам-землякам</vt:lpstr>
      <vt:lpstr>       Бессмертный полк </vt:lpstr>
      <vt:lpstr>Традиционный митинг  у памятника  защитников Родины. Возложение цветов к обелиску. Поздравление  ветеранов труда и детей войны. 2010 год. </vt:lpstr>
      <vt:lpstr>Слайд 5</vt:lpstr>
      <vt:lpstr>Павел Иванович Прудаев (1913 -1942гг.) </vt:lpstr>
      <vt:lpstr>Слайд 7</vt:lpstr>
      <vt:lpstr>   Мы чтим память 65 ветеранов</vt:lpstr>
      <vt:lpstr>Мы помним и гордимся</vt:lpstr>
      <vt:lpstr>Мы помним и гордимся</vt:lpstr>
      <vt:lpstr>Слайд 11</vt:lpstr>
      <vt:lpstr>               День Победы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14</cp:revision>
  <dcterms:modified xsi:type="dcterms:W3CDTF">2017-02-11T17:38:47Z</dcterms:modified>
</cp:coreProperties>
</file>