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CE73F1-26AA-4AD6-9EAB-23DD26B9C5BB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D2569E-27E9-44D8-968E-C4A999981C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789040"/>
            <a:ext cx="7851648" cy="18288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Тайна прабабушкиной опояски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ереговой поя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ереговой пояс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80920" cy="6454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ереговой пояс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8352928" cy="6552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я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176464" cy="645333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760787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Опояска, сохранившаяся в доме Ульяновых Петра и Анастасии.</a:t>
            </a:r>
            <a:endParaRPr lang="ru-RU" dirty="0"/>
          </a:p>
        </p:txBody>
      </p:sp>
      <p:pic>
        <p:nvPicPr>
          <p:cNvPr id="4" name="Содержимое 3" descr="пояс фото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217" y="1935163"/>
            <a:ext cx="6625565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3823"/>
            <a:ext cx="8229600" cy="7508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Надпись на опояске</a:t>
            </a:r>
            <a:endParaRPr lang="ru-RU" dirty="0"/>
          </a:p>
        </p:txBody>
      </p:sp>
      <p:pic>
        <p:nvPicPr>
          <p:cNvPr id="4" name="Содержимое 3" descr="пояс фото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69" y="908720"/>
            <a:ext cx="8827061" cy="58479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яс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7999" y="1935163"/>
            <a:ext cx="2908002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16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Поток</vt:lpstr>
      <vt:lpstr>Тайна прабабушкиной опояски</vt:lpstr>
      <vt:lpstr>Презентация PowerPoint</vt:lpstr>
      <vt:lpstr>Презентация PowerPoint</vt:lpstr>
      <vt:lpstr>Презентация PowerPoint</vt:lpstr>
      <vt:lpstr>Презентация PowerPoint</vt:lpstr>
      <vt:lpstr>Опояска, сохранившаяся в доме Ульяновых Петра и Анастасии.</vt:lpstr>
      <vt:lpstr>Надпись на опояске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прабабушкиной опояски</dc:title>
  <dc:creator>Александр</dc:creator>
  <cp:lastModifiedBy>Завуч</cp:lastModifiedBy>
  <cp:revision>8</cp:revision>
  <dcterms:created xsi:type="dcterms:W3CDTF">2017-02-15T11:33:41Z</dcterms:created>
  <dcterms:modified xsi:type="dcterms:W3CDTF">2017-05-16T10:37:28Z</dcterms:modified>
</cp:coreProperties>
</file>