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7" r:id="rId5"/>
    <p:sldId id="259" r:id="rId6"/>
    <p:sldId id="265" r:id="rId7"/>
    <p:sldId id="260" r:id="rId8"/>
    <p:sldId id="263" r:id="rId9"/>
    <p:sldId id="266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advTm="11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0E1F52-3998-4FAF-87C1-44D5353FED03}" type="datetimeFigureOut">
              <a:rPr lang="ru-RU" smtClean="0"/>
              <a:pPr/>
              <a:t>24.10.2017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43CE9-4018-49C5-B865-DECC528AEA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Tm="11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User\Desktop\&#1089;&#1074;&#1077;&#1078;&#1072;&#1095;&#1086;&#1082;\Tema_-_U_menya_est__odna_tetya_muzofon.com.mp3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ifki.org/img-tsyplenok-i-ptenets-animatsionnaya-kartinka-0005-104959.htm" TargetMode="External"/><Relationship Id="rId2" Type="http://schemas.openxmlformats.org/officeDocument/2006/relationships/hyperlink" Target="http://wdesk.ru/_ph/66/2/823259547.gif?1438676718-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7oom.ru/powerpoint/fon-dlya-prezentacii-vesna-11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268760"/>
            <a:ext cx="7772400" cy="1470025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Музыкальная </a:t>
            </a:r>
            <a:r>
              <a:rPr lang="ru-RU" b="1" dirty="0" err="1" smtClean="0">
                <a:solidFill>
                  <a:srgbClr val="0070C0"/>
                </a:solidFill>
              </a:rPr>
              <a:t>физминутка</a:t>
            </a:r>
            <a:r>
              <a:rPr lang="ru-RU" b="1" dirty="0" smtClean="0">
                <a:solidFill>
                  <a:srgbClr val="0070C0"/>
                </a:solidFill>
              </a:rPr>
              <a:t> 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068960"/>
            <a:ext cx="6400800" cy="1752600"/>
          </a:xfrm>
        </p:spPr>
        <p:txBody>
          <a:bodyPr>
            <a:normAutofit/>
          </a:bodyPr>
          <a:lstStyle/>
          <a:p>
            <a:endParaRPr lang="ru-RU" b="1" dirty="0" smtClean="0">
              <a:solidFill>
                <a:schemeClr val="tx1"/>
              </a:solidFill>
            </a:endParaRPr>
          </a:p>
        </p:txBody>
      </p:sp>
      <p:pic>
        <p:nvPicPr>
          <p:cNvPr id="4" name="Tema_-_U_menya_est__odna_tetya_muzofon.com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788024" y="558924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advTm="1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052736"/>
            <a:ext cx="754289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Интернет – ресурсы</a:t>
            </a:r>
          </a:p>
          <a:p>
            <a:r>
              <a:rPr lang="ru-RU" dirty="0" smtClean="0"/>
              <a:t>Рисунки</a:t>
            </a:r>
          </a:p>
          <a:p>
            <a:r>
              <a:rPr lang="en-US" dirty="0" smtClean="0">
                <a:hlinkClick r:id="rId2"/>
              </a:rPr>
              <a:t>http://wdesk.ru/_ph/66/2/823259547.gif?1438676718</a:t>
            </a:r>
            <a:r>
              <a:rPr lang="ru-RU" dirty="0" smtClean="0">
                <a:hlinkClick r:id="rId2"/>
              </a:rPr>
              <a:t>-</a:t>
            </a:r>
            <a:r>
              <a:rPr lang="ru-RU" dirty="0" smtClean="0"/>
              <a:t>   цыплята</a:t>
            </a:r>
          </a:p>
          <a:p>
            <a:r>
              <a:rPr lang="en-US" dirty="0" smtClean="0">
                <a:hlinkClick r:id="rId3"/>
              </a:rPr>
              <a:t>http://www.gifki.org/img-tsyplenok-i-ptenets-animatsionnaya-kartinka-0005-</a:t>
            </a:r>
            <a:endParaRPr lang="ru-RU" dirty="0" smtClean="0">
              <a:hlinkClick r:id="rId3"/>
            </a:endParaRPr>
          </a:p>
          <a:p>
            <a:r>
              <a:rPr lang="en-US" dirty="0" smtClean="0">
                <a:hlinkClick r:id="rId3"/>
              </a:rPr>
              <a:t>104959.htm#linkit</a:t>
            </a:r>
            <a:r>
              <a:rPr lang="ru-RU" dirty="0" smtClean="0"/>
              <a:t> – цыплёнок танцует</a:t>
            </a:r>
          </a:p>
          <a:p>
            <a:r>
              <a:rPr lang="en-US" dirty="0" smtClean="0">
                <a:hlinkClick r:id="rId4"/>
              </a:rPr>
              <a:t>http://7oom.ru/powerpoint/fon-dlya-prezentacii-vesna-11.jpg</a:t>
            </a:r>
            <a:r>
              <a:rPr lang="ru-RU" dirty="0" smtClean="0"/>
              <a:t> - фон ромашки</a:t>
            </a:r>
          </a:p>
          <a:p>
            <a:endParaRPr lang="ru-RU" dirty="0" smtClean="0"/>
          </a:p>
          <a:p>
            <a:r>
              <a:rPr lang="ru-RU" dirty="0" smtClean="0"/>
              <a:t>Похожие </a:t>
            </a:r>
            <a:r>
              <a:rPr lang="ru-RU" dirty="0" err="1" smtClean="0"/>
              <a:t>физминутки</a:t>
            </a:r>
            <a:r>
              <a:rPr lang="ru-RU" dirty="0" smtClean="0"/>
              <a:t> – мой сайт </a:t>
            </a:r>
            <a:r>
              <a:rPr lang="en-US" u="sng" dirty="0" smtClean="0">
                <a:solidFill>
                  <a:srgbClr val="0070C0"/>
                </a:solidFill>
                <a:latin typeface="+mj-lt"/>
              </a:rPr>
              <a:t>http://kutlubaewa.ucoz.ru/load/1</a:t>
            </a:r>
            <a:endParaRPr lang="ru-RU" dirty="0" smtClean="0">
              <a:solidFill>
                <a:srgbClr val="0070C0"/>
              </a:solidFill>
              <a:latin typeface="+mj-lt"/>
            </a:endParaRPr>
          </a:p>
          <a:p>
            <a:endParaRPr lang="ru-RU" dirty="0" smtClean="0"/>
          </a:p>
        </p:txBody>
      </p:sp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6" descr="Хотьба на мест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412776"/>
            <a:ext cx="1888604" cy="2520280"/>
          </a:xfrm>
          <a:prstGeom prst="rect">
            <a:avLst/>
          </a:prstGeom>
          <a:noFill/>
        </p:spPr>
      </p:pic>
      <p:pic>
        <p:nvPicPr>
          <p:cNvPr id="5" name="Picture 16" descr="Хотьба на мест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1340768"/>
            <a:ext cx="1888604" cy="2520280"/>
          </a:xfrm>
          <a:prstGeom prst="rect">
            <a:avLst/>
          </a:prstGeom>
          <a:noFill/>
        </p:spPr>
      </p:pic>
      <p:pic>
        <p:nvPicPr>
          <p:cNvPr id="6" name="Picture 16" descr="Хотьба на мест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2492896"/>
            <a:ext cx="1888604" cy="2520280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Цыпленок делает упражнения для крылыш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340768"/>
            <a:ext cx="2016224" cy="2448272"/>
          </a:xfrm>
          <a:prstGeom prst="rect">
            <a:avLst/>
          </a:prstGeom>
          <a:noFill/>
        </p:spPr>
      </p:pic>
      <p:pic>
        <p:nvPicPr>
          <p:cNvPr id="3" name="Picture 4" descr="Цыпленок делает упражнения для крылыш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340768"/>
            <a:ext cx="1944216" cy="2520280"/>
          </a:xfrm>
          <a:prstGeom prst="rect">
            <a:avLst/>
          </a:prstGeom>
          <a:noFill/>
        </p:spPr>
      </p:pic>
      <p:pic>
        <p:nvPicPr>
          <p:cNvPr id="4" name="Picture 4" descr="Цыпленок делает упражнения для крылышек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1268760"/>
            <a:ext cx="1944216" cy="2592288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2" name="Picture 12" descr="Цыпленок Упражнение на дыхание смайлики, картинки, фото, рисунки, gif анимации, авата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1124744"/>
            <a:ext cx="2088232" cy="2520280"/>
          </a:xfrm>
          <a:prstGeom prst="rect">
            <a:avLst/>
          </a:prstGeom>
          <a:noFill/>
        </p:spPr>
      </p:pic>
      <p:pic>
        <p:nvPicPr>
          <p:cNvPr id="10" name="Picture 12" descr="Цыпленок Упражнение на дыхание смайлики, картинки, фото, рисунки, gif анимации, авата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836712"/>
            <a:ext cx="2088232" cy="2520280"/>
          </a:xfrm>
          <a:prstGeom prst="rect">
            <a:avLst/>
          </a:prstGeom>
          <a:noFill/>
        </p:spPr>
      </p:pic>
      <p:pic>
        <p:nvPicPr>
          <p:cNvPr id="11" name="Picture 12" descr="Цыпленок Упражнение на дыхание смайлики, картинки, фото, рисунки, gif анимации, авата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1412776"/>
            <a:ext cx="2160240" cy="2664296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Отдает честь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548680"/>
            <a:ext cx="2016224" cy="2320652"/>
          </a:xfrm>
          <a:prstGeom prst="rect">
            <a:avLst/>
          </a:prstGeom>
          <a:noFill/>
        </p:spPr>
      </p:pic>
      <p:pic>
        <p:nvPicPr>
          <p:cNvPr id="7" name="Picture 2" descr="Отдает честь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068960"/>
            <a:ext cx="2016224" cy="2320652"/>
          </a:xfrm>
          <a:prstGeom prst="rect">
            <a:avLst/>
          </a:prstGeom>
          <a:noFill/>
        </p:spPr>
      </p:pic>
      <p:pic>
        <p:nvPicPr>
          <p:cNvPr id="8" name="Picture 2" descr="Отдает честь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764704"/>
            <a:ext cx="2016224" cy="2320652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tsyplenok-i-ptenets-animatsionnaya-kartinka-000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052736"/>
            <a:ext cx="2016224" cy="2736304"/>
          </a:xfrm>
          <a:prstGeom prst="rect">
            <a:avLst/>
          </a:prstGeom>
          <a:noFill/>
        </p:spPr>
      </p:pic>
      <p:pic>
        <p:nvPicPr>
          <p:cNvPr id="5" name="Picture 2" descr="tsyplenok-i-ptenets-animatsionnaya-kartinka-000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636912"/>
            <a:ext cx="2088232" cy="2736304"/>
          </a:xfrm>
          <a:prstGeom prst="rect">
            <a:avLst/>
          </a:prstGeom>
          <a:noFill/>
        </p:spPr>
      </p:pic>
      <p:pic>
        <p:nvPicPr>
          <p:cNvPr id="6" name="Picture 2" descr="tsyplenok-i-ptenets-animatsionnaya-kartinka-0005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64088" y="980728"/>
            <a:ext cx="1944216" cy="2736304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Крылышко в сторону, поворот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196752"/>
            <a:ext cx="1728192" cy="2104628"/>
          </a:xfrm>
          <a:prstGeom prst="rect">
            <a:avLst/>
          </a:prstGeom>
          <a:noFill/>
        </p:spPr>
      </p:pic>
      <p:pic>
        <p:nvPicPr>
          <p:cNvPr id="3" name="Picture 10" descr="Крылышко в сторону, поворот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764704"/>
            <a:ext cx="1728192" cy="2104628"/>
          </a:xfrm>
          <a:prstGeom prst="rect">
            <a:avLst/>
          </a:prstGeom>
          <a:noFill/>
        </p:spPr>
      </p:pic>
      <p:pic>
        <p:nvPicPr>
          <p:cNvPr id="4" name="Picture 10" descr="Крылышко в сторону, поворот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2780928"/>
            <a:ext cx="1728192" cy="2104628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Цыпленок Цыпуля прыгает смайлики, картинки, фото, рисунки, gif анимации, авата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2204864"/>
            <a:ext cx="2232248" cy="2680692"/>
          </a:xfrm>
          <a:prstGeom prst="rect">
            <a:avLst/>
          </a:prstGeom>
          <a:noFill/>
        </p:spPr>
      </p:pic>
      <p:pic>
        <p:nvPicPr>
          <p:cNvPr id="3" name="Picture 14" descr="Цыпленок Цыпуля прыгает смайлики, картинки, фото, рисунки, gif анимации, авата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476672"/>
            <a:ext cx="2160240" cy="2664296"/>
          </a:xfrm>
          <a:prstGeom prst="rect">
            <a:avLst/>
          </a:prstGeom>
          <a:noFill/>
        </p:spPr>
      </p:pic>
      <p:pic>
        <p:nvPicPr>
          <p:cNvPr id="4" name="Picture 14" descr="Цыпленок Цыпуля прыгает смайлики, картинки, фото, рисунки, gif анимации, аватары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692696"/>
            <a:ext cx="2160240" cy="2592288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tsyplenok-i-ptenets-animatsionnaya-kartinka-00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412776"/>
            <a:ext cx="2160240" cy="2376264"/>
          </a:xfrm>
          <a:prstGeom prst="rect">
            <a:avLst/>
          </a:prstGeom>
          <a:noFill/>
        </p:spPr>
      </p:pic>
      <p:pic>
        <p:nvPicPr>
          <p:cNvPr id="3" name="Picture 2" descr="tsyplenok-i-ptenets-animatsionnaya-kartinka-00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2564904"/>
            <a:ext cx="2160240" cy="2376264"/>
          </a:xfrm>
          <a:prstGeom prst="rect">
            <a:avLst/>
          </a:prstGeom>
          <a:noFill/>
        </p:spPr>
      </p:pic>
      <p:pic>
        <p:nvPicPr>
          <p:cNvPr id="4" name="Picture 2" descr="tsyplenok-i-ptenets-animatsionnaya-kartinka-001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196752"/>
            <a:ext cx="2160240" cy="2376264"/>
          </a:xfrm>
          <a:prstGeom prst="rect">
            <a:avLst/>
          </a:prstGeom>
          <a:noFill/>
        </p:spPr>
      </p:pic>
    </p:spTree>
  </p:cSld>
  <p:clrMapOvr>
    <a:masterClrMapping/>
  </p:clrMapOvr>
  <p:transition advTm="11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34</Words>
  <Application>Microsoft Office PowerPoint</Application>
  <PresentationFormat>Экран (4:3)</PresentationFormat>
  <Paragraphs>9</Paragraphs>
  <Slides>10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Музыкальная физминутка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32</cp:revision>
  <dcterms:created xsi:type="dcterms:W3CDTF">2015-08-04T00:50:27Z</dcterms:created>
  <dcterms:modified xsi:type="dcterms:W3CDTF">2017-10-24T00:15:08Z</dcterms:modified>
</cp:coreProperties>
</file>