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0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4635-77A1-42C6-A626-A9EC8B328BF4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2E06-8910-45B6-9A94-D3B4D28D0D8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364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4635-77A1-42C6-A626-A9EC8B328BF4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2E06-8910-45B6-9A94-D3B4D28D0D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629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4635-77A1-42C6-A626-A9EC8B328BF4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2E06-8910-45B6-9A94-D3B4D28D0D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321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4635-77A1-42C6-A626-A9EC8B328BF4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2E06-8910-45B6-9A94-D3B4D28D0D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7441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4635-77A1-42C6-A626-A9EC8B328BF4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2E06-8910-45B6-9A94-D3B4D28D0D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892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4635-77A1-42C6-A626-A9EC8B328BF4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2E06-8910-45B6-9A94-D3B4D28D0D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5106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4635-77A1-42C6-A626-A9EC8B328BF4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2E06-8910-45B6-9A94-D3B4D28D0D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496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4635-77A1-42C6-A626-A9EC8B328BF4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2E06-8910-45B6-9A94-D3B4D28D0D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484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4635-77A1-42C6-A626-A9EC8B328BF4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2E06-8910-45B6-9A94-D3B4D28D0D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873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4635-77A1-42C6-A626-A9EC8B328BF4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2E06-8910-45B6-9A94-D3B4D28D0D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84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4635-77A1-42C6-A626-A9EC8B328BF4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2E06-8910-45B6-9A94-D3B4D28D0D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512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4635-77A1-42C6-A626-A9EC8B328BF4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2E06-8910-45B6-9A94-D3B4D28D0D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067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4635-77A1-42C6-A626-A9EC8B328BF4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2E06-8910-45B6-9A94-D3B4D28D0D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609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4635-77A1-42C6-A626-A9EC8B328BF4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2E06-8910-45B6-9A94-D3B4D28D0D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137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4635-77A1-42C6-A626-A9EC8B328BF4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2E06-8910-45B6-9A94-D3B4D28D0D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664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4635-77A1-42C6-A626-A9EC8B328BF4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2E06-8910-45B6-9A94-D3B4D28D0D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127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4635-77A1-42C6-A626-A9EC8B328BF4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12E06-8910-45B6-9A94-D3B4D28D0D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484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7244635-77A1-42C6-A626-A9EC8B328BF4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7912E06-8910-45B6-9A94-D3B4D28D0D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9416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3302" y="2195945"/>
            <a:ext cx="8001000" cy="9767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династия    </a:t>
            </a:r>
            <a:r>
              <a:rPr lang="ru-RU" dirty="0" err="1" smtClean="0"/>
              <a:t>зумаревых</a:t>
            </a:r>
            <a:r>
              <a:rPr lang="ru-RU" dirty="0" smtClean="0"/>
              <a:t>                   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 err="1" smtClean="0"/>
              <a:t>Кубасовых</a:t>
            </a:r>
            <a:r>
              <a:rPr lang="ru-RU" dirty="0" smtClean="0"/>
              <a:t>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577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63513" cy="44216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87091" y="2964872"/>
            <a:ext cx="6456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Зумарева</a:t>
            </a:r>
            <a:r>
              <a:rPr lang="ru-RU" dirty="0"/>
              <a:t> (</a:t>
            </a:r>
            <a:r>
              <a:rPr lang="ru-RU" dirty="0" err="1"/>
              <a:t>Плахина</a:t>
            </a:r>
            <a:r>
              <a:rPr lang="ru-RU" dirty="0"/>
              <a:t>) Татьяна Анатольевна, закончила Тюменский педагогический колледж № 1. С тех пор и по настоящее время работает в Южной </a:t>
            </a:r>
            <a:r>
              <a:rPr lang="ru-RU" dirty="0" smtClean="0"/>
              <a:t>школе. Общий стаж 24 года.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613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796145" cy="45997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36472" y="2784763"/>
            <a:ext cx="71766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Кучеренко (Зумарева) Надежда Ивановна, закончила Тюменский государственный университет, филологический факультет, 6 лет преподавала русский язык и литературу в Южной школе. В настоящее время ведет направление «Русский язык как иностранный» в Международном институте дополнительного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8781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24303" y="2096814"/>
            <a:ext cx="96957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 результате работы над проектом я расширил представление о семье, о нравственном отношение к семейным традициям, о важности педагогической профессии, об умении быть верным выбранной профессии, </a:t>
            </a:r>
            <a:r>
              <a:rPr lang="ru-RU" sz="2800" dirty="0" smtClean="0"/>
              <a:t>научиться </a:t>
            </a:r>
            <a:r>
              <a:rPr lang="ru-RU" sz="2800" dirty="0" smtClean="0"/>
              <a:t>разбираться в родственных связях.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2382982"/>
            <a:ext cx="926869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4400" dirty="0" smtClean="0"/>
              <a:t>        Спасибо за внимание.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89191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60331" y="1797269"/>
            <a:ext cx="919129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Моя цель исследовательской работы – это расширение представлений об истории семьи, родословной, семейных традициях, интересах, профессий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58020" cy="43966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05746" y="1745673"/>
            <a:ext cx="68857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Кубасов</a:t>
            </a:r>
            <a:r>
              <a:rPr lang="ru-RU" dirty="0"/>
              <a:t> Артемий Алексеевич, преподавал физкультуру в </a:t>
            </a:r>
            <a:r>
              <a:rPr lang="ru-RU" dirty="0" err="1"/>
              <a:t>Денисовской</a:t>
            </a:r>
            <a:r>
              <a:rPr lang="ru-RU" dirty="0"/>
              <a:t> школе (</a:t>
            </a:r>
            <a:r>
              <a:rPr lang="ru-RU" dirty="0" err="1"/>
              <a:t>Исетский</a:t>
            </a:r>
            <a:r>
              <a:rPr lang="ru-RU" dirty="0"/>
              <a:t> район). Из-за войны не успел получить педагогическое образование, после школы много лет работал председателем сельского совета.</a:t>
            </a:r>
          </a:p>
        </p:txBody>
      </p:sp>
    </p:spTree>
    <p:extLst>
      <p:ext uri="{BB962C8B-B14F-4D97-AF65-F5344CB8AC3E}">
        <p14:creationId xmlns:p14="http://schemas.microsoft.com/office/powerpoint/2010/main" val="352829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18808" cy="47199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0546" y="2359983"/>
            <a:ext cx="61237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Кубасова</a:t>
            </a:r>
            <a:r>
              <a:rPr lang="ru-RU" dirty="0"/>
              <a:t> (</a:t>
            </a:r>
            <a:r>
              <a:rPr lang="ru-RU" dirty="0" err="1"/>
              <a:t>Шешукова</a:t>
            </a:r>
            <a:r>
              <a:rPr lang="ru-RU" dirty="0"/>
              <a:t>) Екатерина </a:t>
            </a:r>
            <a:r>
              <a:rPr lang="ru-RU" dirty="0" err="1"/>
              <a:t>Корниловна</a:t>
            </a:r>
            <a:r>
              <a:rPr lang="ru-RU" dirty="0"/>
              <a:t>, закончила школу в июне 1941. Поступила на курсы математики для учителей, затем закончила Тюменское педучилище и поступила в Тюменский педагогический институт. 40 лет работала учителем начальных классов в </a:t>
            </a:r>
            <a:r>
              <a:rPr lang="ru-RU" dirty="0" err="1"/>
              <a:t>Денисовской</a:t>
            </a:r>
            <a:r>
              <a:rPr lang="ru-RU" dirty="0"/>
              <a:t> школе (</a:t>
            </a:r>
            <a:r>
              <a:rPr lang="ru-RU" dirty="0" err="1"/>
              <a:t>Исетский</a:t>
            </a:r>
            <a:r>
              <a:rPr lang="ru-RU" dirty="0"/>
              <a:t> район).</a:t>
            </a:r>
          </a:p>
        </p:txBody>
      </p:sp>
    </p:spTree>
    <p:extLst>
      <p:ext uri="{BB962C8B-B14F-4D97-AF65-F5344CB8AC3E}">
        <p14:creationId xmlns:p14="http://schemas.microsoft.com/office/powerpoint/2010/main" val="314412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13018" cy="45442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22618" y="2096961"/>
            <a:ext cx="67333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/>
              <a:t> </a:t>
            </a:r>
            <a:r>
              <a:rPr lang="ru-RU" dirty="0">
                <a:latin typeface="Times New Roman"/>
                <a:ea typeface="Times New Roman"/>
              </a:rPr>
              <a:t>Муромцева (</a:t>
            </a:r>
            <a:r>
              <a:rPr lang="ru-RU" dirty="0" err="1">
                <a:latin typeface="Times New Roman"/>
                <a:ea typeface="Times New Roman"/>
              </a:rPr>
              <a:t>Кубасова</a:t>
            </a:r>
            <a:r>
              <a:rPr lang="ru-RU" dirty="0">
                <a:latin typeface="Times New Roman"/>
                <a:ea typeface="Times New Roman"/>
              </a:rPr>
              <a:t>) Тамара </a:t>
            </a:r>
            <a:r>
              <a:rPr lang="ru-RU" dirty="0" err="1">
                <a:latin typeface="Times New Roman"/>
                <a:ea typeface="Times New Roman"/>
              </a:rPr>
              <a:t>Артемьевна</a:t>
            </a:r>
            <a:r>
              <a:rPr lang="ru-RU" dirty="0">
                <a:latin typeface="Times New Roman"/>
                <a:ea typeface="Times New Roman"/>
              </a:rPr>
              <a:t>, закончила </a:t>
            </a:r>
            <a:r>
              <a:rPr lang="ru-RU" dirty="0" err="1">
                <a:latin typeface="Times New Roman"/>
                <a:ea typeface="Times New Roman"/>
              </a:rPr>
              <a:t>Ишимский</a:t>
            </a:r>
            <a:r>
              <a:rPr lang="ru-RU" dirty="0">
                <a:latin typeface="Times New Roman"/>
                <a:ea typeface="Times New Roman"/>
              </a:rPr>
              <a:t> государственный педагогический институт, учитель русского языка, но после учебы на всю жизнь ушла в СМИ, много лет работала главным редактором газеты «Заря», сейчас возглавляет народный хор «</a:t>
            </a:r>
            <a:r>
              <a:rPr lang="ru-RU" dirty="0" err="1">
                <a:latin typeface="Times New Roman"/>
                <a:ea typeface="Times New Roman"/>
              </a:rPr>
              <a:t>Серебрина</a:t>
            </a:r>
            <a:r>
              <a:rPr lang="ru-RU" dirty="0">
                <a:latin typeface="Times New Roman"/>
                <a:ea typeface="Times New Roman"/>
              </a:rPr>
              <a:t>».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575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643745" cy="472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70218" y="2604655"/>
            <a:ext cx="71073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dirty="0" err="1"/>
              <a:t>Зумарева</a:t>
            </a:r>
            <a:r>
              <a:rPr lang="ru-RU" dirty="0"/>
              <a:t> (</a:t>
            </a:r>
            <a:r>
              <a:rPr lang="ru-RU" dirty="0" err="1"/>
              <a:t>Кубасова</a:t>
            </a:r>
            <a:r>
              <a:rPr lang="ru-RU" dirty="0"/>
              <a:t>) Августа </a:t>
            </a:r>
            <a:r>
              <a:rPr lang="ru-RU" dirty="0" err="1"/>
              <a:t>Артемьевна</a:t>
            </a:r>
            <a:r>
              <a:rPr lang="ru-RU" dirty="0"/>
              <a:t>, закончила Тюменский государственный педагогический институт, учитель математики. 38 лет проработала учителем в Южной школе</a:t>
            </a:r>
            <a:r>
              <a:rPr lang="ru-RU" dirty="0" smtClean="0"/>
              <a:t>. 15 лет из них завучем школы. </a:t>
            </a:r>
            <a:r>
              <a:rPr lang="ru-RU" dirty="0"/>
              <a:t>В настоящее время находится на заслуженном отдыхе.</a:t>
            </a:r>
          </a:p>
        </p:txBody>
      </p:sp>
    </p:spTree>
    <p:extLst>
      <p:ext uri="{BB962C8B-B14F-4D97-AF65-F5344CB8AC3E}">
        <p14:creationId xmlns:p14="http://schemas.microsoft.com/office/powerpoint/2010/main" val="60383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3685309" cy="53478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50327" y="2549236"/>
            <a:ext cx="61514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dirty="0" err="1"/>
              <a:t>Вишневецкая</a:t>
            </a:r>
            <a:r>
              <a:rPr lang="ru-RU" dirty="0"/>
              <a:t> (</a:t>
            </a:r>
            <a:r>
              <a:rPr lang="ru-RU" dirty="0" err="1"/>
              <a:t>Зумарева</a:t>
            </a:r>
            <a:r>
              <a:rPr lang="ru-RU" dirty="0"/>
              <a:t>) Галина Петровна, закончила Тюменское педагогическое училище. </a:t>
            </a:r>
            <a:r>
              <a:rPr lang="ru-RU" dirty="0" smtClean="0"/>
              <a:t>Двадцать восемь </a:t>
            </a:r>
            <a:r>
              <a:rPr lang="ru-RU" dirty="0"/>
              <a:t>лет работала в тюменском детском саду № 106 и в Тюменском детском доме. В настоящее время находится на заслуженном отдыхе.</a:t>
            </a:r>
          </a:p>
        </p:txBody>
      </p:sp>
    </p:spTree>
    <p:extLst>
      <p:ext uri="{BB962C8B-B14F-4D97-AF65-F5344CB8AC3E}">
        <p14:creationId xmlns:p14="http://schemas.microsoft.com/office/powerpoint/2010/main" val="322019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90110" cy="54171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02727" y="2424546"/>
            <a:ext cx="67471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Иванисова(Муромцева) Юлия Геннадьевна, закончила Тюменский педагогический колледж № 1 и Тюменскую государственную академию культуры и искусств. Педагог эстрадного вокала, работала учителем музыки в Коммунаровской средней школе. В настоящее время директор </a:t>
            </a:r>
            <a:r>
              <a:rPr lang="ru-RU" dirty="0" err="1"/>
              <a:t>Исетской</a:t>
            </a:r>
            <a:r>
              <a:rPr lang="ru-RU" dirty="0"/>
              <a:t> детской школы искусств.</a:t>
            </a:r>
          </a:p>
        </p:txBody>
      </p:sp>
    </p:spTree>
    <p:extLst>
      <p:ext uri="{BB962C8B-B14F-4D97-AF65-F5344CB8AC3E}">
        <p14:creationId xmlns:p14="http://schemas.microsoft.com/office/powerpoint/2010/main" val="265501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17818" cy="5250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02728" y="2729345"/>
            <a:ext cx="6844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Онищенко (</a:t>
            </a:r>
            <a:r>
              <a:rPr lang="ru-RU" dirty="0" err="1"/>
              <a:t>Зумарева</a:t>
            </a:r>
            <a:r>
              <a:rPr lang="ru-RU" dirty="0"/>
              <a:t>) Юлия Владимировна, закончила Пермский государственный университет. В </a:t>
            </a:r>
            <a:r>
              <a:rPr lang="ru-RU" dirty="0" err="1"/>
              <a:t>настоящеевремя</a:t>
            </a:r>
            <a:r>
              <a:rPr lang="ru-RU" dirty="0"/>
              <a:t> работает педагогом-психологом в Пермской гимназии № </a:t>
            </a:r>
            <a:r>
              <a:rPr lang="ru-RU" dirty="0" smtClean="0"/>
              <a:t>5.Общий стаж работы 25 лет.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725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28</TotalTime>
  <Words>279</Words>
  <Application>Microsoft Office PowerPoint</Application>
  <PresentationFormat>Произвольный</PresentationFormat>
  <Paragraphs>16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Сектор</vt:lpstr>
      <vt:lpstr> династия    зумаревых                    (Кубасовых)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династия    зумаревых                    (Кубасовых)</dc:title>
  <dc:creator>Учитель</dc:creator>
  <cp:lastModifiedBy>User</cp:lastModifiedBy>
  <cp:revision>7</cp:revision>
  <dcterms:created xsi:type="dcterms:W3CDTF">2018-04-02T04:14:57Z</dcterms:created>
  <dcterms:modified xsi:type="dcterms:W3CDTF">2018-04-23T11:11:39Z</dcterms:modified>
</cp:coreProperties>
</file>