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7" r:id="rId3"/>
    <p:sldId id="259" r:id="rId4"/>
    <p:sldId id="258" r:id="rId5"/>
    <p:sldId id="260" r:id="rId6"/>
    <p:sldId id="261" r:id="rId7"/>
    <p:sldId id="264" r:id="rId8"/>
    <p:sldId id="266" r:id="rId9"/>
    <p:sldId id="280" r:id="rId10"/>
    <p:sldId id="279" r:id="rId11"/>
    <p:sldId id="273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2" r:id="rId20"/>
    <p:sldId id="281" r:id="rId21"/>
    <p:sldId id="282" r:id="rId22"/>
    <p:sldId id="283" r:id="rId23"/>
    <p:sldId id="278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00FF00"/>
    <a:srgbClr val="FF99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96733-C490-4176-92FF-5D15186031BA}" type="doc">
      <dgm:prSet loTypeId="urn:microsoft.com/office/officeart/2005/8/layout/process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5980D53-A358-4D8B-8212-A2453814C5F8}">
      <dgm:prSet phldrT="[Текст]" custT="1"/>
      <dgm:spPr/>
      <dgm:t>
        <a:bodyPr/>
        <a:lstStyle/>
        <a:p>
          <a:r>
            <a:rPr lang="ru-RU" sz="2400" b="1" dirty="0" smtClean="0">
              <a:ln w="50800"/>
            </a:rPr>
            <a:t>Федеральный государственный образовательный стандарт начального общего образования</a:t>
          </a:r>
          <a:endParaRPr lang="ru-RU" sz="2400" dirty="0"/>
        </a:p>
      </dgm:t>
    </dgm:pt>
    <dgm:pt modelId="{2D2DB108-A474-4F0D-9908-451272911676}" type="parTrans" cxnId="{21B43DD6-24DC-467B-859B-DBEBF25B3219}">
      <dgm:prSet/>
      <dgm:spPr/>
      <dgm:t>
        <a:bodyPr/>
        <a:lstStyle/>
        <a:p>
          <a:endParaRPr lang="ru-RU"/>
        </a:p>
      </dgm:t>
    </dgm:pt>
    <dgm:pt modelId="{2AF855EB-6C9A-41E7-8C01-C582F1E80DC4}" type="sibTrans" cxnId="{21B43DD6-24DC-467B-859B-DBEBF25B3219}">
      <dgm:prSet/>
      <dgm:spPr/>
      <dgm:t>
        <a:bodyPr/>
        <a:lstStyle/>
        <a:p>
          <a:endParaRPr lang="ru-RU"/>
        </a:p>
      </dgm:t>
    </dgm:pt>
    <dgm:pt modelId="{5496B4AE-E46D-476D-9883-3BBD8DF88D7C}">
      <dgm:prSet phldrT="[Текст]" custT="1"/>
      <dgm:spPr/>
      <dgm:t>
        <a:bodyPr/>
        <a:lstStyle/>
        <a:p>
          <a:r>
            <a:rPr lang="ru-RU" sz="2400" b="1" dirty="0" smtClean="0"/>
            <a:t>Обеспечение духовно-нравственного развития</a:t>
          </a:r>
          <a:endParaRPr lang="ru-RU" sz="2400" dirty="0"/>
        </a:p>
      </dgm:t>
    </dgm:pt>
    <dgm:pt modelId="{A7B085B7-8480-4508-8BD8-E16FEA087369}" type="parTrans" cxnId="{059487F6-3A1C-4F83-A1BA-D66493470BFF}">
      <dgm:prSet/>
      <dgm:spPr/>
      <dgm:t>
        <a:bodyPr/>
        <a:lstStyle/>
        <a:p>
          <a:endParaRPr lang="ru-RU"/>
        </a:p>
      </dgm:t>
    </dgm:pt>
    <dgm:pt modelId="{8CC4FDF8-3B35-4A20-9E83-DF4F36A029F3}" type="sibTrans" cxnId="{059487F6-3A1C-4F83-A1BA-D66493470BFF}">
      <dgm:prSet/>
      <dgm:spPr/>
      <dgm:t>
        <a:bodyPr/>
        <a:lstStyle/>
        <a:p>
          <a:endParaRPr lang="ru-RU"/>
        </a:p>
      </dgm:t>
    </dgm:pt>
    <dgm:pt modelId="{57D70669-5C82-4DF3-B5D0-DA3DD77DCC94}">
      <dgm:prSet phldrT="[Текст]" custT="1"/>
      <dgm:spPr/>
      <dgm:t>
        <a:bodyPr/>
        <a:lstStyle/>
        <a:p>
          <a:r>
            <a:rPr lang="ru-RU" sz="2400" b="1" smtClean="0"/>
            <a:t>Урочная, внеурочная, внешкольная</a:t>
          </a:r>
        </a:p>
        <a:p>
          <a:r>
            <a:rPr lang="ru-RU" sz="2400" b="1" smtClean="0"/>
            <a:t>деятельность  </a:t>
          </a:r>
          <a:endParaRPr lang="ru-RU" sz="2400" dirty="0"/>
        </a:p>
      </dgm:t>
    </dgm:pt>
    <dgm:pt modelId="{01866803-8FA9-45BD-81B7-364873544DF8}" type="parTrans" cxnId="{ABC61F60-1A98-4B35-8737-01AEB80CA445}">
      <dgm:prSet/>
      <dgm:spPr/>
      <dgm:t>
        <a:bodyPr/>
        <a:lstStyle/>
        <a:p>
          <a:endParaRPr lang="ru-RU"/>
        </a:p>
      </dgm:t>
    </dgm:pt>
    <dgm:pt modelId="{9237BB93-0E6F-4B51-B5E0-9CE475EC6558}" type="sibTrans" cxnId="{ABC61F60-1A98-4B35-8737-01AEB80CA445}">
      <dgm:prSet/>
      <dgm:spPr/>
      <dgm:t>
        <a:bodyPr/>
        <a:lstStyle/>
        <a:p>
          <a:endParaRPr lang="ru-RU"/>
        </a:p>
      </dgm:t>
    </dgm:pt>
    <dgm:pt modelId="{AE9671DC-E22D-46F2-8A03-B926C32D23FA}" type="pres">
      <dgm:prSet presAssocID="{09D96733-C490-4176-92FF-5D15186031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5206C-2A66-4223-B23A-9F69E2B95F66}" type="pres">
      <dgm:prSet presAssocID="{57D70669-5C82-4DF3-B5D0-DA3DD77DCC94}" presName="boxAndChildren" presStyleCnt="0"/>
      <dgm:spPr/>
      <dgm:t>
        <a:bodyPr/>
        <a:lstStyle/>
        <a:p>
          <a:endParaRPr lang="ru-RU"/>
        </a:p>
      </dgm:t>
    </dgm:pt>
    <dgm:pt modelId="{D6B00D0E-D7FE-4E23-BAA0-89F87C03F462}" type="pres">
      <dgm:prSet presAssocID="{57D70669-5C82-4DF3-B5D0-DA3DD77DCC94}" presName="parentTextBox" presStyleLbl="node1" presStyleIdx="0" presStyleCnt="3"/>
      <dgm:spPr/>
      <dgm:t>
        <a:bodyPr/>
        <a:lstStyle/>
        <a:p>
          <a:endParaRPr lang="ru-RU"/>
        </a:p>
      </dgm:t>
    </dgm:pt>
    <dgm:pt modelId="{592F3F8E-E4A5-4D9A-8145-6070F0B7CC03}" type="pres">
      <dgm:prSet presAssocID="{8CC4FDF8-3B35-4A20-9E83-DF4F36A029F3}" presName="sp" presStyleCnt="0"/>
      <dgm:spPr/>
      <dgm:t>
        <a:bodyPr/>
        <a:lstStyle/>
        <a:p>
          <a:endParaRPr lang="ru-RU"/>
        </a:p>
      </dgm:t>
    </dgm:pt>
    <dgm:pt modelId="{F7140FEA-5CBC-423D-A7B7-16078ABCB9AE}" type="pres">
      <dgm:prSet presAssocID="{5496B4AE-E46D-476D-9883-3BBD8DF88D7C}" presName="arrowAndChildren" presStyleCnt="0"/>
      <dgm:spPr/>
      <dgm:t>
        <a:bodyPr/>
        <a:lstStyle/>
        <a:p>
          <a:endParaRPr lang="ru-RU"/>
        </a:p>
      </dgm:t>
    </dgm:pt>
    <dgm:pt modelId="{682A0174-EF63-4EB2-9CB0-CE22D0E3EE01}" type="pres">
      <dgm:prSet presAssocID="{5496B4AE-E46D-476D-9883-3BBD8DF88D7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EE57795-404A-4166-B0F5-7F6D524DAE6A}" type="pres">
      <dgm:prSet presAssocID="{2AF855EB-6C9A-41E7-8C01-C582F1E80DC4}" presName="sp" presStyleCnt="0"/>
      <dgm:spPr/>
      <dgm:t>
        <a:bodyPr/>
        <a:lstStyle/>
        <a:p>
          <a:endParaRPr lang="ru-RU"/>
        </a:p>
      </dgm:t>
    </dgm:pt>
    <dgm:pt modelId="{D1BC98D4-9614-453F-8E8C-41540693DAD0}" type="pres">
      <dgm:prSet presAssocID="{15980D53-A358-4D8B-8212-A2453814C5F8}" presName="arrowAndChildren" presStyleCnt="0"/>
      <dgm:spPr/>
      <dgm:t>
        <a:bodyPr/>
        <a:lstStyle/>
        <a:p>
          <a:endParaRPr lang="ru-RU"/>
        </a:p>
      </dgm:t>
    </dgm:pt>
    <dgm:pt modelId="{5789F37C-9AA6-479A-A44E-8FE744062378}" type="pres">
      <dgm:prSet presAssocID="{15980D53-A358-4D8B-8212-A2453814C5F8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E1D39D0-EAC1-4CE9-AE2F-60FBA1FD73E3}" type="presOf" srcId="{09D96733-C490-4176-92FF-5D15186031BA}" destId="{AE9671DC-E22D-46F2-8A03-B926C32D23FA}" srcOrd="0" destOrd="0" presId="urn:microsoft.com/office/officeart/2005/8/layout/process4"/>
    <dgm:cxn modelId="{00254D66-E4F4-44B5-85A0-64798C2D1E21}" type="presOf" srcId="{15980D53-A358-4D8B-8212-A2453814C5F8}" destId="{5789F37C-9AA6-479A-A44E-8FE744062378}" srcOrd="0" destOrd="0" presId="urn:microsoft.com/office/officeart/2005/8/layout/process4"/>
    <dgm:cxn modelId="{1AB82DD7-61A9-4E6B-86E2-F291FE447A17}" type="presOf" srcId="{5496B4AE-E46D-476D-9883-3BBD8DF88D7C}" destId="{682A0174-EF63-4EB2-9CB0-CE22D0E3EE01}" srcOrd="0" destOrd="0" presId="urn:microsoft.com/office/officeart/2005/8/layout/process4"/>
    <dgm:cxn modelId="{059487F6-3A1C-4F83-A1BA-D66493470BFF}" srcId="{09D96733-C490-4176-92FF-5D15186031BA}" destId="{5496B4AE-E46D-476D-9883-3BBD8DF88D7C}" srcOrd="1" destOrd="0" parTransId="{A7B085B7-8480-4508-8BD8-E16FEA087369}" sibTransId="{8CC4FDF8-3B35-4A20-9E83-DF4F36A029F3}"/>
    <dgm:cxn modelId="{ABC61F60-1A98-4B35-8737-01AEB80CA445}" srcId="{09D96733-C490-4176-92FF-5D15186031BA}" destId="{57D70669-5C82-4DF3-B5D0-DA3DD77DCC94}" srcOrd="2" destOrd="0" parTransId="{01866803-8FA9-45BD-81B7-364873544DF8}" sibTransId="{9237BB93-0E6F-4B51-B5E0-9CE475EC6558}"/>
    <dgm:cxn modelId="{21B43DD6-24DC-467B-859B-DBEBF25B3219}" srcId="{09D96733-C490-4176-92FF-5D15186031BA}" destId="{15980D53-A358-4D8B-8212-A2453814C5F8}" srcOrd="0" destOrd="0" parTransId="{2D2DB108-A474-4F0D-9908-451272911676}" sibTransId="{2AF855EB-6C9A-41E7-8C01-C582F1E80DC4}"/>
    <dgm:cxn modelId="{B77F4B3F-CAC6-4531-8F18-9969332A7B19}" type="presOf" srcId="{57D70669-5C82-4DF3-B5D0-DA3DD77DCC94}" destId="{D6B00D0E-D7FE-4E23-BAA0-89F87C03F462}" srcOrd="0" destOrd="0" presId="urn:microsoft.com/office/officeart/2005/8/layout/process4"/>
    <dgm:cxn modelId="{636B3771-BE06-47C7-861B-384CBCDEB216}" type="presParOf" srcId="{AE9671DC-E22D-46F2-8A03-B926C32D23FA}" destId="{D975206C-2A66-4223-B23A-9F69E2B95F66}" srcOrd="0" destOrd="0" presId="urn:microsoft.com/office/officeart/2005/8/layout/process4"/>
    <dgm:cxn modelId="{18D02D03-46B2-48A0-B740-8EF12DA46355}" type="presParOf" srcId="{D975206C-2A66-4223-B23A-9F69E2B95F66}" destId="{D6B00D0E-D7FE-4E23-BAA0-89F87C03F462}" srcOrd="0" destOrd="0" presId="urn:microsoft.com/office/officeart/2005/8/layout/process4"/>
    <dgm:cxn modelId="{883C846E-C0D0-4232-B039-8315954823FE}" type="presParOf" srcId="{AE9671DC-E22D-46F2-8A03-B926C32D23FA}" destId="{592F3F8E-E4A5-4D9A-8145-6070F0B7CC03}" srcOrd="1" destOrd="0" presId="urn:microsoft.com/office/officeart/2005/8/layout/process4"/>
    <dgm:cxn modelId="{841ED5C2-667E-4095-A306-88E7C129B2AF}" type="presParOf" srcId="{AE9671DC-E22D-46F2-8A03-B926C32D23FA}" destId="{F7140FEA-5CBC-423D-A7B7-16078ABCB9AE}" srcOrd="2" destOrd="0" presId="urn:microsoft.com/office/officeart/2005/8/layout/process4"/>
    <dgm:cxn modelId="{C34C9A17-379D-496E-B828-4B109B72ACD8}" type="presParOf" srcId="{F7140FEA-5CBC-423D-A7B7-16078ABCB9AE}" destId="{682A0174-EF63-4EB2-9CB0-CE22D0E3EE01}" srcOrd="0" destOrd="0" presId="urn:microsoft.com/office/officeart/2005/8/layout/process4"/>
    <dgm:cxn modelId="{7B8584A3-FBBA-4DA4-B322-EA84ADBE4418}" type="presParOf" srcId="{AE9671DC-E22D-46F2-8A03-B926C32D23FA}" destId="{EEE57795-404A-4166-B0F5-7F6D524DAE6A}" srcOrd="3" destOrd="0" presId="urn:microsoft.com/office/officeart/2005/8/layout/process4"/>
    <dgm:cxn modelId="{C243023F-D4AA-4865-A84E-67F32D1EF77A}" type="presParOf" srcId="{AE9671DC-E22D-46F2-8A03-B926C32D23FA}" destId="{D1BC98D4-9614-453F-8E8C-41540693DAD0}" srcOrd="4" destOrd="0" presId="urn:microsoft.com/office/officeart/2005/8/layout/process4"/>
    <dgm:cxn modelId="{19ED3A05-3597-4520-85ED-5768B946545C}" type="presParOf" srcId="{D1BC98D4-9614-453F-8E8C-41540693DAD0}" destId="{5789F37C-9AA6-479A-A44E-8FE7440623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6172E-5623-4924-A673-E57A8EE6EEA9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5580FE-B2B8-4866-BF9C-6AC352EE003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Филология </a:t>
          </a:r>
          <a:endParaRPr lang="ru-RU" sz="2400" b="1" dirty="0">
            <a:solidFill>
              <a:schemeClr val="bg1"/>
            </a:solidFill>
          </a:endParaRPr>
        </a:p>
      </dgm:t>
    </dgm:pt>
    <dgm:pt modelId="{AFF16F66-402B-4513-BF49-F40C8FABF972}" type="parTrans" cxnId="{C2D5B408-4457-4162-BD63-26B102E67273}">
      <dgm:prSet/>
      <dgm:spPr/>
      <dgm:t>
        <a:bodyPr/>
        <a:lstStyle/>
        <a:p>
          <a:endParaRPr lang="ru-RU"/>
        </a:p>
      </dgm:t>
    </dgm:pt>
    <dgm:pt modelId="{B3529180-4E46-4B5C-B2A8-4A41976D9DA2}" type="sibTrans" cxnId="{C2D5B408-4457-4162-BD63-26B102E67273}">
      <dgm:prSet/>
      <dgm:spPr/>
      <dgm:t>
        <a:bodyPr/>
        <a:lstStyle/>
        <a:p>
          <a:endParaRPr lang="ru-RU"/>
        </a:p>
      </dgm:t>
    </dgm:pt>
    <dgm:pt modelId="{1F033734-F57D-4A7A-96D5-90FFBF23EDF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Математика и информатика </a:t>
          </a:r>
          <a:endParaRPr lang="ru-RU" sz="2400" b="1" dirty="0">
            <a:solidFill>
              <a:schemeClr val="bg1"/>
            </a:solidFill>
          </a:endParaRPr>
        </a:p>
      </dgm:t>
    </dgm:pt>
    <dgm:pt modelId="{F83ABAE6-EE45-46AC-B4EA-5F0575ADD22B}" type="parTrans" cxnId="{96772BF1-2818-4BCC-A844-9C55D645BA07}">
      <dgm:prSet/>
      <dgm:spPr/>
      <dgm:t>
        <a:bodyPr/>
        <a:lstStyle/>
        <a:p>
          <a:endParaRPr lang="ru-RU"/>
        </a:p>
      </dgm:t>
    </dgm:pt>
    <dgm:pt modelId="{5C3F4D9D-EA6F-4A5F-8053-36FCC2BBF779}" type="sibTrans" cxnId="{96772BF1-2818-4BCC-A844-9C55D645BA07}">
      <dgm:prSet/>
      <dgm:spPr/>
      <dgm:t>
        <a:bodyPr/>
        <a:lstStyle/>
        <a:p>
          <a:endParaRPr lang="ru-RU"/>
        </a:p>
      </dgm:t>
    </dgm:pt>
    <dgm:pt modelId="{3552C357-923A-4717-97E8-A8F7F10235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Обществознание и естествознание </a:t>
          </a:r>
          <a:endParaRPr lang="ru-RU" sz="2400" b="1" dirty="0">
            <a:solidFill>
              <a:schemeClr val="bg1"/>
            </a:solidFill>
          </a:endParaRPr>
        </a:p>
      </dgm:t>
    </dgm:pt>
    <dgm:pt modelId="{2D3DC884-F30D-4B9D-8FBF-A59D76492359}" type="parTrans" cxnId="{AE7D1DFA-506C-4362-8548-FA93D8E8A413}">
      <dgm:prSet/>
      <dgm:spPr/>
      <dgm:t>
        <a:bodyPr/>
        <a:lstStyle/>
        <a:p>
          <a:endParaRPr lang="ru-RU"/>
        </a:p>
      </dgm:t>
    </dgm:pt>
    <dgm:pt modelId="{249E2776-ED93-4D6F-87CC-E1EC1D70F860}" type="sibTrans" cxnId="{AE7D1DFA-506C-4362-8548-FA93D8E8A413}">
      <dgm:prSet/>
      <dgm:spPr/>
      <dgm:t>
        <a:bodyPr/>
        <a:lstStyle/>
        <a:p>
          <a:endParaRPr lang="ru-RU"/>
        </a:p>
      </dgm:t>
    </dgm:pt>
    <dgm:pt modelId="{492AC96E-A8B7-4530-B9ED-79B79570875D}">
      <dgm:prSet custT="1"/>
      <dgm:spPr/>
      <dgm:t>
        <a:bodyPr/>
        <a:lstStyle/>
        <a:p>
          <a:r>
            <a:rPr lang="ru-RU" sz="2400" b="1" i="0" dirty="0" smtClean="0">
              <a:solidFill>
                <a:srgbClr val="C00000"/>
              </a:solidFill>
            </a:rPr>
            <a:t>Основы духовно-нравственной культуры народов России</a:t>
          </a:r>
          <a:endParaRPr lang="ru-RU" sz="2400" b="1" i="0" dirty="0">
            <a:solidFill>
              <a:srgbClr val="C00000"/>
            </a:solidFill>
          </a:endParaRPr>
        </a:p>
      </dgm:t>
    </dgm:pt>
    <dgm:pt modelId="{F546667A-ED73-47B9-8673-C4C26FCE3BCC}" type="parTrans" cxnId="{6932A129-262F-4E15-B115-506DC8E74DDE}">
      <dgm:prSet/>
      <dgm:spPr/>
      <dgm:t>
        <a:bodyPr/>
        <a:lstStyle/>
        <a:p>
          <a:endParaRPr lang="ru-RU"/>
        </a:p>
      </dgm:t>
    </dgm:pt>
    <dgm:pt modelId="{4AABD69B-E540-40C2-8009-020FF9CCDE87}" type="sibTrans" cxnId="{6932A129-262F-4E15-B115-506DC8E74DDE}">
      <dgm:prSet/>
      <dgm:spPr/>
      <dgm:t>
        <a:bodyPr/>
        <a:lstStyle/>
        <a:p>
          <a:endParaRPr lang="ru-RU"/>
        </a:p>
      </dgm:t>
    </dgm:pt>
    <dgm:pt modelId="{D7A4E378-99B7-450F-9AC4-F5A6B929C171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Искусство </a:t>
          </a:r>
          <a:endParaRPr lang="ru-RU" sz="2400" b="1" dirty="0">
            <a:solidFill>
              <a:schemeClr val="bg1"/>
            </a:solidFill>
          </a:endParaRPr>
        </a:p>
      </dgm:t>
    </dgm:pt>
    <dgm:pt modelId="{A81D32F5-8CA3-4B32-A81F-B9D8142AA713}" type="parTrans" cxnId="{5089EAFE-27F7-4195-9C05-328A7811C4D1}">
      <dgm:prSet/>
      <dgm:spPr/>
      <dgm:t>
        <a:bodyPr/>
        <a:lstStyle/>
        <a:p>
          <a:endParaRPr lang="ru-RU"/>
        </a:p>
      </dgm:t>
    </dgm:pt>
    <dgm:pt modelId="{5221DEC0-1729-4210-B1D1-1477AC9E24DD}" type="sibTrans" cxnId="{5089EAFE-27F7-4195-9C05-328A7811C4D1}">
      <dgm:prSet/>
      <dgm:spPr/>
      <dgm:t>
        <a:bodyPr/>
        <a:lstStyle/>
        <a:p>
          <a:endParaRPr lang="ru-RU"/>
        </a:p>
      </dgm:t>
    </dgm:pt>
    <dgm:pt modelId="{584BCEA6-240C-416A-B41E-5B63284A21D2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Технология </a:t>
          </a:r>
          <a:endParaRPr lang="ru-RU" sz="2400" b="1" dirty="0">
            <a:solidFill>
              <a:schemeClr val="bg1"/>
            </a:solidFill>
          </a:endParaRPr>
        </a:p>
      </dgm:t>
    </dgm:pt>
    <dgm:pt modelId="{51A06E26-02C7-4BF8-823F-4C8222DECD92}" type="parTrans" cxnId="{9CD194F7-811F-48F9-BB94-B41EDD1177C1}">
      <dgm:prSet/>
      <dgm:spPr/>
      <dgm:t>
        <a:bodyPr/>
        <a:lstStyle/>
        <a:p>
          <a:endParaRPr lang="ru-RU"/>
        </a:p>
      </dgm:t>
    </dgm:pt>
    <dgm:pt modelId="{106AE332-AFE7-4889-BD84-1C95DC9A4E08}" type="sibTrans" cxnId="{9CD194F7-811F-48F9-BB94-B41EDD1177C1}">
      <dgm:prSet/>
      <dgm:spPr/>
      <dgm:t>
        <a:bodyPr/>
        <a:lstStyle/>
        <a:p>
          <a:endParaRPr lang="ru-RU"/>
        </a:p>
      </dgm:t>
    </dgm:pt>
    <dgm:pt modelId="{00266286-0FDE-4BC7-97DC-9A853D85762B}" type="pres">
      <dgm:prSet presAssocID="{36B6172E-5623-4924-A673-E57A8EE6EE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FFC7A-5868-4109-967E-A025FB345726}" type="pres">
      <dgm:prSet presAssocID="{B85580FE-B2B8-4866-BF9C-6AC352EE003E}" presName="circle1" presStyleLbl="node1" presStyleIdx="0" presStyleCnt="6"/>
      <dgm:spPr/>
    </dgm:pt>
    <dgm:pt modelId="{A9BF740E-9C31-4B73-A83D-3C019D63CD88}" type="pres">
      <dgm:prSet presAssocID="{B85580FE-B2B8-4866-BF9C-6AC352EE003E}" presName="space" presStyleCnt="0"/>
      <dgm:spPr/>
    </dgm:pt>
    <dgm:pt modelId="{9C915ECC-5A6A-4A9F-B5C1-FB1A9916625C}" type="pres">
      <dgm:prSet presAssocID="{B85580FE-B2B8-4866-BF9C-6AC352EE003E}" presName="rect1" presStyleLbl="alignAcc1" presStyleIdx="0" presStyleCnt="6"/>
      <dgm:spPr/>
      <dgm:t>
        <a:bodyPr/>
        <a:lstStyle/>
        <a:p>
          <a:endParaRPr lang="ru-RU"/>
        </a:p>
      </dgm:t>
    </dgm:pt>
    <dgm:pt modelId="{572C9A8D-2474-4569-96A7-B58375E01693}" type="pres">
      <dgm:prSet presAssocID="{1F033734-F57D-4A7A-96D5-90FFBF23EDF1}" presName="vertSpace2" presStyleLbl="node1" presStyleIdx="0" presStyleCnt="6"/>
      <dgm:spPr/>
    </dgm:pt>
    <dgm:pt modelId="{4D7D3ECA-C017-49C3-A1E0-36457A22108F}" type="pres">
      <dgm:prSet presAssocID="{1F033734-F57D-4A7A-96D5-90FFBF23EDF1}" presName="circle2" presStyleLbl="node1" presStyleIdx="1" presStyleCnt="6"/>
      <dgm:spPr/>
    </dgm:pt>
    <dgm:pt modelId="{B8930B03-F8D9-40F9-A4D7-DCC6C068099F}" type="pres">
      <dgm:prSet presAssocID="{1F033734-F57D-4A7A-96D5-90FFBF23EDF1}" presName="rect2" presStyleLbl="alignAcc1" presStyleIdx="1" presStyleCnt="6"/>
      <dgm:spPr/>
      <dgm:t>
        <a:bodyPr/>
        <a:lstStyle/>
        <a:p>
          <a:endParaRPr lang="ru-RU"/>
        </a:p>
      </dgm:t>
    </dgm:pt>
    <dgm:pt modelId="{D833E3DF-74B0-4834-92F3-5801C301C760}" type="pres">
      <dgm:prSet presAssocID="{3552C357-923A-4717-97E8-A8F7F10235CE}" presName="vertSpace3" presStyleLbl="node1" presStyleIdx="1" presStyleCnt="6"/>
      <dgm:spPr/>
    </dgm:pt>
    <dgm:pt modelId="{62544227-6A90-4833-B9D5-FE86AF0815C0}" type="pres">
      <dgm:prSet presAssocID="{3552C357-923A-4717-97E8-A8F7F10235CE}" presName="circle3" presStyleLbl="node1" presStyleIdx="2" presStyleCnt="6"/>
      <dgm:spPr/>
    </dgm:pt>
    <dgm:pt modelId="{9A8FB9C7-2E61-4A7E-9EE0-B1795749DE46}" type="pres">
      <dgm:prSet presAssocID="{3552C357-923A-4717-97E8-A8F7F10235CE}" presName="rect3" presStyleLbl="alignAcc1" presStyleIdx="2" presStyleCnt="6" custScaleX="100000" custLinFactNeighborX="901" custLinFactNeighborY="-39"/>
      <dgm:spPr/>
      <dgm:t>
        <a:bodyPr/>
        <a:lstStyle/>
        <a:p>
          <a:endParaRPr lang="ru-RU"/>
        </a:p>
      </dgm:t>
    </dgm:pt>
    <dgm:pt modelId="{17CAFE3A-4F40-40FE-9C19-D0B78D4EEBF3}" type="pres">
      <dgm:prSet presAssocID="{492AC96E-A8B7-4530-B9ED-79B79570875D}" presName="vertSpace4" presStyleLbl="node1" presStyleIdx="2" presStyleCnt="6"/>
      <dgm:spPr/>
    </dgm:pt>
    <dgm:pt modelId="{29E9A163-FE4B-4383-86C6-E6AD6CAA1724}" type="pres">
      <dgm:prSet presAssocID="{492AC96E-A8B7-4530-B9ED-79B79570875D}" presName="circle4" presStyleLbl="node1" presStyleIdx="3" presStyleCnt="6"/>
      <dgm:spPr/>
    </dgm:pt>
    <dgm:pt modelId="{D13F072A-558E-4734-BA3D-449DBF4BB0CC}" type="pres">
      <dgm:prSet presAssocID="{492AC96E-A8B7-4530-B9ED-79B79570875D}" presName="rect4" presStyleLbl="alignAcc1" presStyleIdx="3" presStyleCnt="6"/>
      <dgm:spPr/>
      <dgm:t>
        <a:bodyPr/>
        <a:lstStyle/>
        <a:p>
          <a:endParaRPr lang="ru-RU"/>
        </a:p>
      </dgm:t>
    </dgm:pt>
    <dgm:pt modelId="{F8C7B830-24D3-48D9-993F-EEE25FFC8567}" type="pres">
      <dgm:prSet presAssocID="{D7A4E378-99B7-450F-9AC4-F5A6B929C171}" presName="vertSpace5" presStyleLbl="node1" presStyleIdx="3" presStyleCnt="6"/>
      <dgm:spPr/>
    </dgm:pt>
    <dgm:pt modelId="{6B0FCE93-AE57-41C9-9BEA-CA4E5C60BB98}" type="pres">
      <dgm:prSet presAssocID="{D7A4E378-99B7-450F-9AC4-F5A6B929C171}" presName="circle5" presStyleLbl="node1" presStyleIdx="4" presStyleCnt="6"/>
      <dgm:spPr/>
    </dgm:pt>
    <dgm:pt modelId="{74A733B0-CC8E-4C88-BCB2-83DA8904BE01}" type="pres">
      <dgm:prSet presAssocID="{D7A4E378-99B7-450F-9AC4-F5A6B929C171}" presName="rect5" presStyleLbl="alignAcc1" presStyleIdx="4" presStyleCnt="6"/>
      <dgm:spPr/>
      <dgm:t>
        <a:bodyPr/>
        <a:lstStyle/>
        <a:p>
          <a:endParaRPr lang="ru-RU"/>
        </a:p>
      </dgm:t>
    </dgm:pt>
    <dgm:pt modelId="{F169CADF-4372-4E06-8841-FDAC2EC5585A}" type="pres">
      <dgm:prSet presAssocID="{584BCEA6-240C-416A-B41E-5B63284A21D2}" presName="vertSpace6" presStyleLbl="node1" presStyleIdx="4" presStyleCnt="6"/>
      <dgm:spPr/>
    </dgm:pt>
    <dgm:pt modelId="{AC048FBC-08DE-438B-93B9-38C5EC738B22}" type="pres">
      <dgm:prSet presAssocID="{584BCEA6-240C-416A-B41E-5B63284A21D2}" presName="circle6" presStyleLbl="node1" presStyleIdx="5" presStyleCnt="6"/>
      <dgm:spPr/>
    </dgm:pt>
    <dgm:pt modelId="{47874F84-B1D2-49EE-A24A-33FAEC07EF65}" type="pres">
      <dgm:prSet presAssocID="{584BCEA6-240C-416A-B41E-5B63284A21D2}" presName="rect6" presStyleLbl="alignAcc1" presStyleIdx="5" presStyleCnt="6"/>
      <dgm:spPr/>
      <dgm:t>
        <a:bodyPr/>
        <a:lstStyle/>
        <a:p>
          <a:endParaRPr lang="ru-RU"/>
        </a:p>
      </dgm:t>
    </dgm:pt>
    <dgm:pt modelId="{7FB2635A-2C8B-4077-B6C0-1C66EA94A58B}" type="pres">
      <dgm:prSet presAssocID="{B85580FE-B2B8-4866-BF9C-6AC352EE003E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D68B8-4D45-4565-A330-E0BC2C7754D1}" type="pres">
      <dgm:prSet presAssocID="{1F033734-F57D-4A7A-96D5-90FFBF23EDF1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FD302-1CFA-4962-A3A3-2893B2A8C7CF}" type="pres">
      <dgm:prSet presAssocID="{3552C357-923A-4717-97E8-A8F7F10235CE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1DAB4-29DC-483A-B135-2C7644505712}" type="pres">
      <dgm:prSet presAssocID="{492AC96E-A8B7-4530-B9ED-79B79570875D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9D908-3486-4EC6-8279-0DDD4E86473D}" type="pres">
      <dgm:prSet presAssocID="{D7A4E378-99B7-450F-9AC4-F5A6B929C171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DD5F7-E04C-43D2-B973-173378061F4C}" type="pres">
      <dgm:prSet presAssocID="{584BCEA6-240C-416A-B41E-5B63284A21D2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EA6AB-19E8-462E-8458-5D64765034E6}" type="presOf" srcId="{36B6172E-5623-4924-A673-E57A8EE6EEA9}" destId="{00266286-0FDE-4BC7-97DC-9A853D85762B}" srcOrd="0" destOrd="0" presId="urn:microsoft.com/office/officeart/2005/8/layout/target3"/>
    <dgm:cxn modelId="{DD768B22-A022-444E-9C8C-3BE0563815F4}" type="presOf" srcId="{D7A4E378-99B7-450F-9AC4-F5A6B929C171}" destId="{7399D908-3486-4EC6-8279-0DDD4E86473D}" srcOrd="1" destOrd="0" presId="urn:microsoft.com/office/officeart/2005/8/layout/target3"/>
    <dgm:cxn modelId="{7AE4BE98-3F9A-4BEF-8765-14B908BF6078}" type="presOf" srcId="{3552C357-923A-4717-97E8-A8F7F10235CE}" destId="{1CDFD302-1CFA-4962-A3A3-2893B2A8C7CF}" srcOrd="1" destOrd="0" presId="urn:microsoft.com/office/officeart/2005/8/layout/target3"/>
    <dgm:cxn modelId="{9CD194F7-811F-48F9-BB94-B41EDD1177C1}" srcId="{36B6172E-5623-4924-A673-E57A8EE6EEA9}" destId="{584BCEA6-240C-416A-B41E-5B63284A21D2}" srcOrd="5" destOrd="0" parTransId="{51A06E26-02C7-4BF8-823F-4C8222DECD92}" sibTransId="{106AE332-AFE7-4889-BD84-1C95DC9A4E08}"/>
    <dgm:cxn modelId="{883826B5-BBD9-4129-ACBF-509B0F3FD3DF}" type="presOf" srcId="{1F033734-F57D-4A7A-96D5-90FFBF23EDF1}" destId="{B8930B03-F8D9-40F9-A4D7-DCC6C068099F}" srcOrd="0" destOrd="0" presId="urn:microsoft.com/office/officeart/2005/8/layout/target3"/>
    <dgm:cxn modelId="{24B41769-3FC0-4232-8889-31EFDC988372}" type="presOf" srcId="{584BCEA6-240C-416A-B41E-5B63284A21D2}" destId="{EACDD5F7-E04C-43D2-B973-173378061F4C}" srcOrd="1" destOrd="0" presId="urn:microsoft.com/office/officeart/2005/8/layout/target3"/>
    <dgm:cxn modelId="{45E233C8-424A-443D-AECB-D8797899D62F}" type="presOf" srcId="{1F033734-F57D-4A7A-96D5-90FFBF23EDF1}" destId="{15AD68B8-4D45-4565-A330-E0BC2C7754D1}" srcOrd="1" destOrd="0" presId="urn:microsoft.com/office/officeart/2005/8/layout/target3"/>
    <dgm:cxn modelId="{9C702F0C-E088-488A-9C35-D4F3FE4F174A}" type="presOf" srcId="{492AC96E-A8B7-4530-B9ED-79B79570875D}" destId="{D13F072A-558E-4734-BA3D-449DBF4BB0CC}" srcOrd="0" destOrd="0" presId="urn:microsoft.com/office/officeart/2005/8/layout/target3"/>
    <dgm:cxn modelId="{260A6030-644D-4672-8119-20978B3FC3A9}" type="presOf" srcId="{3552C357-923A-4717-97E8-A8F7F10235CE}" destId="{9A8FB9C7-2E61-4A7E-9EE0-B1795749DE46}" srcOrd="0" destOrd="0" presId="urn:microsoft.com/office/officeart/2005/8/layout/target3"/>
    <dgm:cxn modelId="{C2D5B408-4457-4162-BD63-26B102E67273}" srcId="{36B6172E-5623-4924-A673-E57A8EE6EEA9}" destId="{B85580FE-B2B8-4866-BF9C-6AC352EE003E}" srcOrd="0" destOrd="0" parTransId="{AFF16F66-402B-4513-BF49-F40C8FABF972}" sibTransId="{B3529180-4E46-4B5C-B2A8-4A41976D9DA2}"/>
    <dgm:cxn modelId="{32D7D06D-3A5E-4350-B0D7-C1356BFE9782}" type="presOf" srcId="{492AC96E-A8B7-4530-B9ED-79B79570875D}" destId="{3661DAB4-29DC-483A-B135-2C7644505712}" srcOrd="1" destOrd="0" presId="urn:microsoft.com/office/officeart/2005/8/layout/target3"/>
    <dgm:cxn modelId="{9E03141B-83E8-411D-A907-3255DFFC1230}" type="presOf" srcId="{B85580FE-B2B8-4866-BF9C-6AC352EE003E}" destId="{7FB2635A-2C8B-4077-B6C0-1C66EA94A58B}" srcOrd="1" destOrd="0" presId="urn:microsoft.com/office/officeart/2005/8/layout/target3"/>
    <dgm:cxn modelId="{6932A129-262F-4E15-B115-506DC8E74DDE}" srcId="{36B6172E-5623-4924-A673-E57A8EE6EEA9}" destId="{492AC96E-A8B7-4530-B9ED-79B79570875D}" srcOrd="3" destOrd="0" parTransId="{F546667A-ED73-47B9-8673-C4C26FCE3BCC}" sibTransId="{4AABD69B-E540-40C2-8009-020FF9CCDE87}"/>
    <dgm:cxn modelId="{C2089681-90C1-466B-A8BA-3CBA0DE31043}" type="presOf" srcId="{584BCEA6-240C-416A-B41E-5B63284A21D2}" destId="{47874F84-B1D2-49EE-A24A-33FAEC07EF65}" srcOrd="0" destOrd="0" presId="urn:microsoft.com/office/officeart/2005/8/layout/target3"/>
    <dgm:cxn modelId="{D23E0EC8-CAB8-4304-89B8-C3D8AEBC7F98}" type="presOf" srcId="{B85580FE-B2B8-4866-BF9C-6AC352EE003E}" destId="{9C915ECC-5A6A-4A9F-B5C1-FB1A9916625C}" srcOrd="0" destOrd="0" presId="urn:microsoft.com/office/officeart/2005/8/layout/target3"/>
    <dgm:cxn modelId="{AE7D1DFA-506C-4362-8548-FA93D8E8A413}" srcId="{36B6172E-5623-4924-A673-E57A8EE6EEA9}" destId="{3552C357-923A-4717-97E8-A8F7F10235CE}" srcOrd="2" destOrd="0" parTransId="{2D3DC884-F30D-4B9D-8FBF-A59D76492359}" sibTransId="{249E2776-ED93-4D6F-87CC-E1EC1D70F860}"/>
    <dgm:cxn modelId="{96772BF1-2818-4BCC-A844-9C55D645BA07}" srcId="{36B6172E-5623-4924-A673-E57A8EE6EEA9}" destId="{1F033734-F57D-4A7A-96D5-90FFBF23EDF1}" srcOrd="1" destOrd="0" parTransId="{F83ABAE6-EE45-46AC-B4EA-5F0575ADD22B}" sibTransId="{5C3F4D9D-EA6F-4A5F-8053-36FCC2BBF779}"/>
    <dgm:cxn modelId="{DB388D28-65D6-4CE3-AE93-76F5971F8359}" type="presOf" srcId="{D7A4E378-99B7-450F-9AC4-F5A6B929C171}" destId="{74A733B0-CC8E-4C88-BCB2-83DA8904BE01}" srcOrd="0" destOrd="0" presId="urn:microsoft.com/office/officeart/2005/8/layout/target3"/>
    <dgm:cxn modelId="{5089EAFE-27F7-4195-9C05-328A7811C4D1}" srcId="{36B6172E-5623-4924-A673-E57A8EE6EEA9}" destId="{D7A4E378-99B7-450F-9AC4-F5A6B929C171}" srcOrd="4" destOrd="0" parTransId="{A81D32F5-8CA3-4B32-A81F-B9D8142AA713}" sibTransId="{5221DEC0-1729-4210-B1D1-1477AC9E24DD}"/>
    <dgm:cxn modelId="{C290940E-159E-4BEB-BDBC-DE377E06D416}" type="presParOf" srcId="{00266286-0FDE-4BC7-97DC-9A853D85762B}" destId="{E15FFC7A-5868-4109-967E-A025FB345726}" srcOrd="0" destOrd="0" presId="urn:microsoft.com/office/officeart/2005/8/layout/target3"/>
    <dgm:cxn modelId="{A4517AF8-A983-43B7-8922-0D2DD255A512}" type="presParOf" srcId="{00266286-0FDE-4BC7-97DC-9A853D85762B}" destId="{A9BF740E-9C31-4B73-A83D-3C019D63CD88}" srcOrd="1" destOrd="0" presId="urn:microsoft.com/office/officeart/2005/8/layout/target3"/>
    <dgm:cxn modelId="{0C682450-D826-4183-BDAB-F610B76A2384}" type="presParOf" srcId="{00266286-0FDE-4BC7-97DC-9A853D85762B}" destId="{9C915ECC-5A6A-4A9F-B5C1-FB1A9916625C}" srcOrd="2" destOrd="0" presId="urn:microsoft.com/office/officeart/2005/8/layout/target3"/>
    <dgm:cxn modelId="{B0174227-8185-4A5B-937B-F93FE5045E05}" type="presParOf" srcId="{00266286-0FDE-4BC7-97DC-9A853D85762B}" destId="{572C9A8D-2474-4569-96A7-B58375E01693}" srcOrd="3" destOrd="0" presId="urn:microsoft.com/office/officeart/2005/8/layout/target3"/>
    <dgm:cxn modelId="{03F771FB-69D5-481C-AC84-A2A40650252B}" type="presParOf" srcId="{00266286-0FDE-4BC7-97DC-9A853D85762B}" destId="{4D7D3ECA-C017-49C3-A1E0-36457A22108F}" srcOrd="4" destOrd="0" presId="urn:microsoft.com/office/officeart/2005/8/layout/target3"/>
    <dgm:cxn modelId="{D27A796F-A1EA-48FF-924D-5458E1FC1F46}" type="presParOf" srcId="{00266286-0FDE-4BC7-97DC-9A853D85762B}" destId="{B8930B03-F8D9-40F9-A4D7-DCC6C068099F}" srcOrd="5" destOrd="0" presId="urn:microsoft.com/office/officeart/2005/8/layout/target3"/>
    <dgm:cxn modelId="{5A760EEC-4E81-442D-B037-2529349F2F9F}" type="presParOf" srcId="{00266286-0FDE-4BC7-97DC-9A853D85762B}" destId="{D833E3DF-74B0-4834-92F3-5801C301C760}" srcOrd="6" destOrd="0" presId="urn:microsoft.com/office/officeart/2005/8/layout/target3"/>
    <dgm:cxn modelId="{DB66FC85-DC43-4028-8580-EFAF6935ED38}" type="presParOf" srcId="{00266286-0FDE-4BC7-97DC-9A853D85762B}" destId="{62544227-6A90-4833-B9D5-FE86AF0815C0}" srcOrd="7" destOrd="0" presId="urn:microsoft.com/office/officeart/2005/8/layout/target3"/>
    <dgm:cxn modelId="{FAB30991-DE93-4BCA-92CF-DA0FF01FAFF8}" type="presParOf" srcId="{00266286-0FDE-4BC7-97DC-9A853D85762B}" destId="{9A8FB9C7-2E61-4A7E-9EE0-B1795749DE46}" srcOrd="8" destOrd="0" presId="urn:microsoft.com/office/officeart/2005/8/layout/target3"/>
    <dgm:cxn modelId="{3551993D-5B6E-4027-9320-5A22A741D0A9}" type="presParOf" srcId="{00266286-0FDE-4BC7-97DC-9A853D85762B}" destId="{17CAFE3A-4F40-40FE-9C19-D0B78D4EEBF3}" srcOrd="9" destOrd="0" presId="urn:microsoft.com/office/officeart/2005/8/layout/target3"/>
    <dgm:cxn modelId="{1AA84421-5BF6-4167-8C2D-9B172D72EF12}" type="presParOf" srcId="{00266286-0FDE-4BC7-97DC-9A853D85762B}" destId="{29E9A163-FE4B-4383-86C6-E6AD6CAA1724}" srcOrd="10" destOrd="0" presId="urn:microsoft.com/office/officeart/2005/8/layout/target3"/>
    <dgm:cxn modelId="{90AE1E7C-2513-4F8E-96C8-D130ADCC5212}" type="presParOf" srcId="{00266286-0FDE-4BC7-97DC-9A853D85762B}" destId="{D13F072A-558E-4734-BA3D-449DBF4BB0CC}" srcOrd="11" destOrd="0" presId="urn:microsoft.com/office/officeart/2005/8/layout/target3"/>
    <dgm:cxn modelId="{0F323EC5-2F72-434C-8597-B30237A29563}" type="presParOf" srcId="{00266286-0FDE-4BC7-97DC-9A853D85762B}" destId="{F8C7B830-24D3-48D9-993F-EEE25FFC8567}" srcOrd="12" destOrd="0" presId="urn:microsoft.com/office/officeart/2005/8/layout/target3"/>
    <dgm:cxn modelId="{2AD08CF2-9155-4FFE-806F-897D9C85B584}" type="presParOf" srcId="{00266286-0FDE-4BC7-97DC-9A853D85762B}" destId="{6B0FCE93-AE57-41C9-9BEA-CA4E5C60BB98}" srcOrd="13" destOrd="0" presId="urn:microsoft.com/office/officeart/2005/8/layout/target3"/>
    <dgm:cxn modelId="{F29D744C-C4F3-46A1-AA19-2456A1EF1E34}" type="presParOf" srcId="{00266286-0FDE-4BC7-97DC-9A853D85762B}" destId="{74A733B0-CC8E-4C88-BCB2-83DA8904BE01}" srcOrd="14" destOrd="0" presId="urn:microsoft.com/office/officeart/2005/8/layout/target3"/>
    <dgm:cxn modelId="{82AFEA95-2FAB-4A9F-BDE4-29FBEC2529A5}" type="presParOf" srcId="{00266286-0FDE-4BC7-97DC-9A853D85762B}" destId="{F169CADF-4372-4E06-8841-FDAC2EC5585A}" srcOrd="15" destOrd="0" presId="urn:microsoft.com/office/officeart/2005/8/layout/target3"/>
    <dgm:cxn modelId="{00214DC8-00FB-4DF0-8F50-C07F2C06C829}" type="presParOf" srcId="{00266286-0FDE-4BC7-97DC-9A853D85762B}" destId="{AC048FBC-08DE-438B-93B9-38C5EC738B22}" srcOrd="16" destOrd="0" presId="urn:microsoft.com/office/officeart/2005/8/layout/target3"/>
    <dgm:cxn modelId="{7E3DE4C6-3ADB-4B38-B0DC-18031E494858}" type="presParOf" srcId="{00266286-0FDE-4BC7-97DC-9A853D85762B}" destId="{47874F84-B1D2-49EE-A24A-33FAEC07EF65}" srcOrd="17" destOrd="0" presId="urn:microsoft.com/office/officeart/2005/8/layout/target3"/>
    <dgm:cxn modelId="{572FBD8F-8F00-44F4-B385-99C0AE5D6001}" type="presParOf" srcId="{00266286-0FDE-4BC7-97DC-9A853D85762B}" destId="{7FB2635A-2C8B-4077-B6C0-1C66EA94A58B}" srcOrd="18" destOrd="0" presId="urn:microsoft.com/office/officeart/2005/8/layout/target3"/>
    <dgm:cxn modelId="{689D8AD1-1992-4857-A0E5-14C60261B805}" type="presParOf" srcId="{00266286-0FDE-4BC7-97DC-9A853D85762B}" destId="{15AD68B8-4D45-4565-A330-E0BC2C7754D1}" srcOrd="19" destOrd="0" presId="urn:microsoft.com/office/officeart/2005/8/layout/target3"/>
    <dgm:cxn modelId="{2C4FA940-282D-43A4-8AF2-53986689F7D4}" type="presParOf" srcId="{00266286-0FDE-4BC7-97DC-9A853D85762B}" destId="{1CDFD302-1CFA-4962-A3A3-2893B2A8C7CF}" srcOrd="20" destOrd="0" presId="urn:microsoft.com/office/officeart/2005/8/layout/target3"/>
    <dgm:cxn modelId="{703EEB71-5694-47CC-9612-943056916CF3}" type="presParOf" srcId="{00266286-0FDE-4BC7-97DC-9A853D85762B}" destId="{3661DAB4-29DC-483A-B135-2C7644505712}" srcOrd="21" destOrd="0" presId="urn:microsoft.com/office/officeart/2005/8/layout/target3"/>
    <dgm:cxn modelId="{93FA4F2A-1C1E-4019-B739-F371E74A306C}" type="presParOf" srcId="{00266286-0FDE-4BC7-97DC-9A853D85762B}" destId="{7399D908-3486-4EC6-8279-0DDD4E86473D}" srcOrd="22" destOrd="0" presId="urn:microsoft.com/office/officeart/2005/8/layout/target3"/>
    <dgm:cxn modelId="{4BDF8A8A-D118-48E3-A84E-2F837F7CBBDB}" type="presParOf" srcId="{00266286-0FDE-4BC7-97DC-9A853D85762B}" destId="{EACDD5F7-E04C-43D2-B973-173378061F4C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00D0E-D7FE-4E23-BAA0-89F87C03F462}">
      <dsp:nvSpPr>
        <dsp:cNvPr id="0" name=""/>
        <dsp:cNvSpPr/>
      </dsp:nvSpPr>
      <dsp:spPr>
        <a:xfrm>
          <a:off x="0" y="4416702"/>
          <a:ext cx="7620000" cy="1449660"/>
        </a:xfrm>
        <a:prstGeom prst="rec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Урочная, внеурочная, внешкольная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деятельность  </a:t>
          </a:r>
          <a:endParaRPr lang="ru-RU" sz="2400" kern="1200" dirty="0"/>
        </a:p>
      </dsp:txBody>
      <dsp:txXfrm>
        <a:off x="0" y="4416702"/>
        <a:ext cx="7620000" cy="1449660"/>
      </dsp:txXfrm>
    </dsp:sp>
    <dsp:sp modelId="{682A0174-EF63-4EB2-9CB0-CE22D0E3EE01}">
      <dsp:nvSpPr>
        <dsp:cNvPr id="0" name=""/>
        <dsp:cNvSpPr/>
      </dsp:nvSpPr>
      <dsp:spPr>
        <a:xfrm rot="10800000">
          <a:off x="0" y="2208869"/>
          <a:ext cx="7620000" cy="2229577"/>
        </a:xfrm>
        <a:prstGeom prst="upArrowCallou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Обеспечение духовно-нравственного развития</a:t>
          </a:r>
          <a:endParaRPr lang="ru-RU" sz="2400" kern="1200" dirty="0"/>
        </a:p>
      </dsp:txBody>
      <dsp:txXfrm rot="10800000">
        <a:off x="0" y="2208869"/>
        <a:ext cx="7620000" cy="1448712"/>
      </dsp:txXfrm>
    </dsp:sp>
    <dsp:sp modelId="{5789F37C-9AA6-479A-A44E-8FE744062378}">
      <dsp:nvSpPr>
        <dsp:cNvPr id="0" name=""/>
        <dsp:cNvSpPr/>
      </dsp:nvSpPr>
      <dsp:spPr>
        <a:xfrm rot="10800000">
          <a:off x="0" y="1037"/>
          <a:ext cx="7620000" cy="2229577"/>
        </a:xfrm>
        <a:prstGeom prst="upArrowCallou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50800"/>
            </a:rPr>
            <a:t>Федеральный государственный образовательный стандарт начального общего образования</a:t>
          </a:r>
          <a:endParaRPr lang="ru-RU" sz="2400" kern="1200" dirty="0"/>
        </a:p>
      </dsp:txBody>
      <dsp:txXfrm rot="10800000">
        <a:off x="0" y="1037"/>
        <a:ext cx="7620000" cy="1448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FFC7A-5868-4109-967E-A025FB345726}">
      <dsp:nvSpPr>
        <dsp:cNvPr id="0" name=""/>
        <dsp:cNvSpPr/>
      </dsp:nvSpPr>
      <dsp:spPr>
        <a:xfrm>
          <a:off x="0" y="2539"/>
          <a:ext cx="5074920" cy="50749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915ECC-5A6A-4A9F-B5C1-FB1A9916625C}">
      <dsp:nvSpPr>
        <dsp:cNvPr id="0" name=""/>
        <dsp:cNvSpPr/>
      </dsp:nvSpPr>
      <dsp:spPr>
        <a:xfrm>
          <a:off x="2537460" y="2539"/>
          <a:ext cx="5920739" cy="5074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Филология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37460" y="2539"/>
        <a:ext cx="5920739" cy="634366"/>
      </dsp:txXfrm>
    </dsp:sp>
    <dsp:sp modelId="{4D7D3ECA-C017-49C3-A1E0-36457A22108F}">
      <dsp:nvSpPr>
        <dsp:cNvPr id="0" name=""/>
        <dsp:cNvSpPr/>
      </dsp:nvSpPr>
      <dsp:spPr>
        <a:xfrm>
          <a:off x="444056" y="636906"/>
          <a:ext cx="4186807" cy="41868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930B03-F8D9-40F9-A4D7-DCC6C068099F}">
      <dsp:nvSpPr>
        <dsp:cNvPr id="0" name=""/>
        <dsp:cNvSpPr/>
      </dsp:nvSpPr>
      <dsp:spPr>
        <a:xfrm>
          <a:off x="2537460" y="636906"/>
          <a:ext cx="5920739" cy="4186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Математика и информатика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37460" y="636906"/>
        <a:ext cx="5920739" cy="634366"/>
      </dsp:txXfrm>
    </dsp:sp>
    <dsp:sp modelId="{62544227-6A90-4833-B9D5-FE86AF0815C0}">
      <dsp:nvSpPr>
        <dsp:cNvPr id="0" name=""/>
        <dsp:cNvSpPr/>
      </dsp:nvSpPr>
      <dsp:spPr>
        <a:xfrm>
          <a:off x="888112" y="1271273"/>
          <a:ext cx="3298694" cy="32986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8FB9C7-2E61-4A7E-9EE0-B1795749DE46}">
      <dsp:nvSpPr>
        <dsp:cNvPr id="0" name=""/>
        <dsp:cNvSpPr/>
      </dsp:nvSpPr>
      <dsp:spPr>
        <a:xfrm>
          <a:off x="2537460" y="1269986"/>
          <a:ext cx="5920739" cy="3298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Обществознание и естествознание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37460" y="1269986"/>
        <a:ext cx="5920739" cy="634361"/>
      </dsp:txXfrm>
    </dsp:sp>
    <dsp:sp modelId="{29E9A163-FE4B-4383-86C6-E6AD6CAA1724}">
      <dsp:nvSpPr>
        <dsp:cNvPr id="0" name=""/>
        <dsp:cNvSpPr/>
      </dsp:nvSpPr>
      <dsp:spPr>
        <a:xfrm>
          <a:off x="1332166" y="1905634"/>
          <a:ext cx="2410587" cy="24105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3F072A-558E-4734-BA3D-449DBF4BB0CC}">
      <dsp:nvSpPr>
        <dsp:cNvPr id="0" name=""/>
        <dsp:cNvSpPr/>
      </dsp:nvSpPr>
      <dsp:spPr>
        <a:xfrm>
          <a:off x="2537460" y="1905634"/>
          <a:ext cx="5920739" cy="2410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C00000"/>
              </a:solidFill>
            </a:rPr>
            <a:t>Основы духовно-нравственной культуры народов России</a:t>
          </a:r>
          <a:endParaRPr lang="ru-RU" sz="2400" b="1" i="0" kern="1200" dirty="0">
            <a:solidFill>
              <a:srgbClr val="C00000"/>
            </a:solidFill>
          </a:endParaRPr>
        </a:p>
      </dsp:txBody>
      <dsp:txXfrm>
        <a:off x="2537460" y="1905634"/>
        <a:ext cx="5920739" cy="634366"/>
      </dsp:txXfrm>
    </dsp:sp>
    <dsp:sp modelId="{6B0FCE93-AE57-41C9-9BEA-CA4E5C60BB98}">
      <dsp:nvSpPr>
        <dsp:cNvPr id="0" name=""/>
        <dsp:cNvSpPr/>
      </dsp:nvSpPr>
      <dsp:spPr>
        <a:xfrm>
          <a:off x="1776222" y="2540001"/>
          <a:ext cx="1522474" cy="15224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A733B0-CC8E-4C88-BCB2-83DA8904BE01}">
      <dsp:nvSpPr>
        <dsp:cNvPr id="0" name=""/>
        <dsp:cNvSpPr/>
      </dsp:nvSpPr>
      <dsp:spPr>
        <a:xfrm>
          <a:off x="2537460" y="2540001"/>
          <a:ext cx="5920739" cy="1522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Искусство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37460" y="2540001"/>
        <a:ext cx="5920739" cy="634366"/>
      </dsp:txXfrm>
    </dsp:sp>
    <dsp:sp modelId="{AC048FBC-08DE-438B-93B9-38C5EC738B22}">
      <dsp:nvSpPr>
        <dsp:cNvPr id="0" name=""/>
        <dsp:cNvSpPr/>
      </dsp:nvSpPr>
      <dsp:spPr>
        <a:xfrm>
          <a:off x="2220279" y="3174368"/>
          <a:ext cx="634361" cy="6343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874F84-B1D2-49EE-A24A-33FAEC07EF65}">
      <dsp:nvSpPr>
        <dsp:cNvPr id="0" name=""/>
        <dsp:cNvSpPr/>
      </dsp:nvSpPr>
      <dsp:spPr>
        <a:xfrm>
          <a:off x="2537460" y="3174368"/>
          <a:ext cx="5920739" cy="634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Технология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37460" y="3174368"/>
        <a:ext cx="5920739" cy="634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E17E-97E1-4990-AF88-30F1D7054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862C-B9B9-4F11-8355-DDAE129324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5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97C4-1729-45C8-8695-EB0AA44909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A662-D51E-4B42-B697-BAA4701825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8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A6E5-A8DA-4093-A30E-102CCAB0BF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0159-B90E-40DD-945E-2FBEA95021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ECB2-2B00-456E-85D2-B1FED33D0A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C625-BE3A-4612-8B19-587D2EC765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1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6063-AB42-4186-8DC6-C82C8F853F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253F-C43C-4200-A7CB-151F2EAED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3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F01E-8EF3-4A37-ACAD-0BD7B6CD14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22AE-EA65-4FED-B477-5B95E47FF5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65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5862-482F-45AF-938B-4950441FDE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628D-229E-4733-88E3-EA76B22A46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58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5142-23CC-4FAA-9102-FC0D1D201D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2D3D-A1D9-45DB-9F05-1878E980C3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4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0643-7E72-4C63-B7B9-236A758173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7D2AC-02A3-43B4-BC55-D6B3B2CBE4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04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9F48-8B34-4A04-90C3-8F7B79A59E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8942-B750-4229-8140-A61845525A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77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F5B6-8D4B-44CA-907B-7FFFCF72EC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EABD-5DEE-445E-A5C2-6B8F46039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0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6FCE45-89D5-440B-9645-36D66FE3B2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E3F847-59DC-4911-B654-A309A3B0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914400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 и технологии преподавания «Основы мировых религиозных культур». 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истема оценивания планируемых результатов. 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4495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одготовила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Павлова Елена Николаевна,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учитель истории и </a:t>
            </a:r>
            <a:r>
              <a:rPr lang="ru-RU" b="1" dirty="0" smtClean="0">
                <a:solidFill>
                  <a:schemeClr val="bg1"/>
                </a:solidFill>
              </a:rPr>
              <a:t>обществознания.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32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2012 г.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Образовательный процесс в границах учебного курса и системы </a:t>
            </a:r>
            <a:r>
              <a:rPr lang="ru-RU" sz="2800" dirty="0" err="1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межпредметных</a:t>
            </a: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связей формирует у обучающихся начальное представление о религиозных культурах и светской этике посредством: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     -воспитание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высоконравственного, творческого, ответственного гражданина России, укорененного в духовных и культурных традициях многонационального народа России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   -педагогического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согласования системы базовых национальных ценностей, лежащей в основе содержания всех модулей учебного курса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   -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системы связей, устанавливаемых между модулями учебного курса, а также между ними и другими учебными предметами (окружающий мир, русский язык, история, литература и др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.);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   -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ориентации учебного содержания на совместное осмысление педагогами, обучающимися и их родителями актуальных проблем развития личностной ценностно-смысловой сферы младших подростков;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   -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единых требований к результатам освоения содержания учебного курса.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>
              <a:solidFill>
                <a:prstClr val="black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9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/>
                <a:latin typeface="+mn-lt"/>
              </a:rPr>
              <a:t>Роль учителя в преподавании ОРКСЭ</a:t>
            </a:r>
            <a:endParaRPr lang="ru-RU" sz="3200" dirty="0">
              <a:ln w="50800"/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95600" y="1524000"/>
            <a:ext cx="307533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54864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В воспитании все дело в том, кто воспитатель!</a:t>
            </a:r>
          </a:p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Д.Писарев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38200" y="685800"/>
            <a:ext cx="7620000" cy="497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50800"/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Личностная мировоззренческая позиция самого педагога не должна быть доминирующей в преподавании предмета, она должна быть социальна – это позиция диалога, уважительного отношения к мировоззрению другого, позиция «</a:t>
            </a:r>
            <a:r>
              <a:rPr kumimoji="0" lang="ru-RU" sz="2800" b="1" i="0" u="none" strike="noStrike" normalizeH="0" baseline="0" dirty="0" err="1" smtClean="0">
                <a:ln w="50800"/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недавления</a:t>
            </a:r>
            <a:r>
              <a:rPr kumimoji="0" lang="ru-RU" sz="2800" b="1" i="0" u="none" strike="noStrike" normalizeH="0" baseline="0" dirty="0" smtClean="0">
                <a:ln w="50800"/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», «</a:t>
            </a:r>
            <a:r>
              <a:rPr kumimoji="0" lang="ru-RU" sz="2800" b="1" i="0" u="none" strike="noStrike" normalizeH="0" baseline="0" dirty="0" err="1" smtClean="0">
                <a:ln w="50800"/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ненавязывания</a:t>
            </a:r>
            <a:r>
              <a:rPr kumimoji="0" lang="ru-RU" sz="2800" b="1" i="0" u="none" strike="noStrike" normalizeH="0" baseline="0" dirty="0" smtClean="0">
                <a:ln w="50800"/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» своего собственного мировоззрения или подачи материалов школьного курса с позиции доминирующего собственного отношения к вере. </a:t>
            </a:r>
            <a:endParaRPr kumimoji="0" lang="ru-RU" sz="3600" b="1" i="0" u="none" strike="noStrike" normalizeH="0" baseline="0" dirty="0" smtClean="0">
              <a:ln w="50800"/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2509520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FF0000"/>
                </a:solidFill>
              </a:rPr>
              <a:t>Результаты освоения учебного курса ОРКСЭ</a:t>
            </a:r>
            <a:endParaRPr lang="ru-RU" sz="32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9000" y="1828800"/>
            <a:ext cx="49530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Планируемые результаты 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8600" y="4953000"/>
            <a:ext cx="2667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личностные 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71800" y="4953000"/>
            <a:ext cx="3200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метапредметные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48400" y="4953000"/>
            <a:ext cx="2667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предметные 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800600" y="37338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145471">
            <a:off x="6744746" y="3702845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222807">
            <a:off x="2823421" y="3635347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Личностные результаты в соответствии с требованиями ФГОС формируют: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основ российской гражданской идентичности, чувства гордости за свою Родину;</a:t>
            </a:r>
          </a:p>
          <a:p>
            <a:pPr marL="514350" lvl="0" indent="-514350" algn="just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Формирование образа мира как единого и целостного при разнообразии культур, национальностей, религий, воспитание доверия и уважения к истории и культуре всех народов;</a:t>
            </a:r>
          </a:p>
          <a:p>
            <a:pPr marL="514350" lvl="0" indent="-514350" algn="just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личной ответственности за свои поступки на основе представлений о нравственных нормах, социальной справедливости и свободе; развитие начальных форм регуляции своих эмоциональных состояний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5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2800" dirty="0" err="1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Метапредметные</a:t>
            </a: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результаты в соответствии с требованиями ФГОС формируют: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Овладение способностью принимать и сохранять цели и задачи учебной деятельности, а также находить средства ее осуществления.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умений планировать, контролировать и оценивать учебные действия в соответствии с поставленной задачей и условиями ее реализации; определять наиболее эффективные способы достижения результата; вносить соответствующие коррективы в их выполнение на основе оценки и с учетом характера ошибок; понимать причины успеха или неуспеха учебной деятельности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2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800" dirty="0" err="1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Метапредметные</a:t>
            </a: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результаты в соответствии с требованиями ФГОС формируют:</a:t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0" indent="-457200"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осуществлять информационный поиск для выполнения учебных заданий.</a:t>
            </a:r>
          </a:p>
          <a:p>
            <a:pPr marL="457200" lvl="0" indent="-457200"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Овладение навыками смыслового чтения текстов различных стилей и жанров, осознанного построения речевых высказываний в соответствии с задачами коммуникации.</a:t>
            </a:r>
          </a:p>
          <a:p>
            <a:pPr marL="457200" lvl="0" indent="-457200"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Готовность слушать собеседника, вести диалог, признавать возможность существования различных точек зрения и права каждого иметь собственную; излагать мнение и аргументировать свою точку зрения и оценку событий.</a:t>
            </a:r>
          </a:p>
          <a:p>
            <a:pPr marL="457200" lvl="0" indent="-457200"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Определение общей цели и путей ее достижения, умение договорится о распределении ролей в совместной деятельности; адекватно оценивать собственное поведение и окружающих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6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Предметные результаты в соответствии с требованиями ФГОС формируют: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Знание, понимание и принятие обучающимися ценностей: Отечество, нравственность, долг, милосердие, миролюбие, как основы культурных традиций многонационального народа России;</a:t>
            </a:r>
          </a:p>
          <a:p>
            <a:pPr marL="457200" lvl="0" indent="-457200"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Знакомство с основами светской и религиозной морали, понимание их значения в выстраивании конструктивных отношений в обществе;</a:t>
            </a:r>
          </a:p>
          <a:p>
            <a:pPr marL="457200" lvl="0" indent="-457200"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первоначальных представлений о светской этике, религиозной культуре и их роли в истории и современности России;</a:t>
            </a:r>
          </a:p>
          <a:p>
            <a:pPr marL="457200" lvl="0" indent="-457200"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Осознание ценности нравственности и духовности в человеческой жизни.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4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Измерительные критерии планируемых результатов.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Контроль - уровень знания фактов учебного материала (высказывать суждения, приводить примеры, применять знания) без отметок. Электронное  пособие- тесты и тренинги. Самостоятельные и проверочные работы.</a:t>
            </a: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конце курса представление – проектов, творческих работ, презентаций, творческих выступлений, театрализованных представлений.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5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Советы родителям: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Совет 1. </a:t>
            </a:r>
            <a:r>
              <a:rPr lang="ru-RU" sz="3600" i="1" dirty="0">
                <a:solidFill>
                  <a:prstClr val="black"/>
                </a:solidFill>
                <a:latin typeface="Arial" charset="0"/>
              </a:rPr>
              <a:t>Настройтесь на воспитание, отнеситесь к новому школьному предмету как к дополнительному средству нравственного развития Вашего ребёнка; Вы и есть для ребёнка главный воспитатель.</a:t>
            </a:r>
            <a:endParaRPr lang="ru-RU" i="1" dirty="0">
              <a:solidFill>
                <a:prstClr val="black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5242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/>
                <a:latin typeface="+mn-lt"/>
              </a:rPr>
              <a:t>Предпосылки включения учебного курса ОРКСЭ в современную российскую общеобразовательную школу</a:t>
            </a:r>
            <a:endParaRPr lang="ru-RU" sz="3200" dirty="0">
              <a:ln w="50800"/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95400" y="2133601"/>
            <a:ext cx="652960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5334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Проблема воспитания толерантности и нравственной идентификации подрастающего поколения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Советы родителям: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41020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3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Совет 2. </a:t>
            </a:r>
            <a:r>
              <a:rPr lang="ru-RU" sz="35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Разговаривайте с детьми о том, что они изучали на уроках</a:t>
            </a:r>
            <a:r>
              <a:rPr lang="ru-RU" sz="35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  <a:t>Совет 3. </a:t>
            </a:r>
            <a:r>
              <a:rPr lang="ru-RU" sz="3500" i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  <a:t>Хорошее средство воспитания ребёнка – диалог между родителями и детьми о духовности и нравственности.</a:t>
            </a:r>
            <a:r>
              <a:rPr lang="ru-RU" sz="35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ru-RU" sz="35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ru-RU" sz="3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Совет 4. </a:t>
            </a:r>
            <a:r>
              <a:rPr lang="ru-RU" sz="3500" i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Внимательно следите за моральным равновесием Вашего ребёнка; воспитывайте у него доброжелательное отношение к людям другого мировоззрения.</a:t>
            </a:r>
            <a:br>
              <a:rPr lang="ru-RU" sz="3500" i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endParaRPr lang="ru-RU" sz="1800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05" y="5029200"/>
            <a:ext cx="32623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9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Советы родителям: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Совет 5. </a:t>
            </a:r>
            <a:r>
              <a:rPr lang="ru-RU" sz="3200" i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Не забывайте, что никакой учебный предмет сам по себе не воспитает Вашего ребёнка; главное, что он может приобрести, изучая предмет «Основы религиозных культур и светской этики», –  понимание важности нравственности для полноценной человеческой жизни. Всячески поддерживайте это в ребёнке.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6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ИТАК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учебный курс «ОРКСЭ» представляет собой компактную современную образовательную систему, направленную на духовно-нравственное развитие обучающихся, обеспечивающую единство обучения и воспитания школьников, согласование педагогических усилий семьи и школы.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285992"/>
            <a:ext cx="9143999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СПАСИБО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33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38200" y="1219200"/>
            <a:ext cx="2891465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91000" y="838200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Школа обязана не только осуществлять передачу научных знаний, но и уделять должное внимание формированию мировоззрения, позитивной ценностной ориентации обучающихся, приданию обучению, труду, жизни нравственного измерения.</a:t>
            </a:r>
          </a:p>
          <a:p>
            <a:pPr algn="r"/>
            <a:r>
              <a:rPr lang="ru-RU" sz="2800" i="1" dirty="0" smtClean="0">
                <a:solidFill>
                  <a:schemeClr val="bg1"/>
                </a:solidFill>
              </a:rPr>
              <a:t>Патриарх Кирилл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838200" y="533400"/>
          <a:ext cx="762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FF0000"/>
                </a:solidFill>
              </a:rPr>
              <a:t>Место ОРКСЭ в учебном плане начального общего образования</a:t>
            </a:r>
            <a:endParaRPr lang="ru-RU" sz="3200" b="1" dirty="0">
              <a:ln w="50800"/>
              <a:solidFill>
                <a:srgbClr val="FF0000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81000" y="1397000"/>
          <a:ext cx="8458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0" y="1524000"/>
            <a:ext cx="677108" cy="4648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Предметные области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4953000"/>
            <a:ext cx="19812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438400" y="685800"/>
            <a:ext cx="457200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Изучение ОРКСЭ  многое предлагает растущей личности не только со стороны пополнения знаний, но и со стороны развития личных дарований и способностей, формирования </a:t>
            </a:r>
            <a:r>
              <a:rPr lang="ru-RU" sz="2800" b="1" dirty="0" smtClean="0">
                <a:ln w="50800"/>
                <a:solidFill>
                  <a:schemeClr val="bg1"/>
                </a:solidFill>
              </a:rPr>
              <a:t>целостной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картины мира, самостоятельной ориентации в духовных вопросах. 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025" y="233375"/>
            <a:ext cx="2149374" cy="15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33400" y="4343400"/>
            <a:ext cx="3067544" cy="224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ьная выноска 7"/>
          <p:cNvSpPr/>
          <p:nvPr/>
        </p:nvSpPr>
        <p:spPr>
          <a:xfrm>
            <a:off x="1676400" y="304800"/>
            <a:ext cx="7162800" cy="3657600"/>
          </a:xfrm>
          <a:prstGeom prst="wedgeEllipseCallout">
            <a:avLst>
              <a:gd name="adj1" fmla="val -40141"/>
              <a:gd name="adj2" fmla="val 58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a typeface="Times New Roman" pitchFamily="18" charset="0"/>
                <a:cs typeface="Arial" pitchFamily="34" charset="0"/>
              </a:rPr>
              <a:t>Убеждение у подавляющего большинства граждан, семей в нашем обществе, что какое-либо духовно-нравственное образование и воспитание в школе, так или иначе, необходимо, что без этого компонента общее образование не может достигать своей цели. 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4538"/>
            <a:ext cx="26638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50800"/>
                <a:solidFill>
                  <a:srgbClr val="FF0000"/>
                </a:solidFill>
              </a:rPr>
              <a:t>Выбор модуля ОРКСЭ для изучения обучающимися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23622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ln w="50800"/>
                <a:solidFill>
                  <a:prstClr val="black">
                    <a:shade val="50000"/>
                  </a:prstClr>
                </a:solidFill>
              </a:rPr>
              <a:t>Родителям необходимо обдуманно сделать выбор того или иного модуля.</a:t>
            </a:r>
          </a:p>
        </p:txBody>
      </p:sp>
    </p:spTree>
    <p:extLst>
      <p:ext uri="{BB962C8B-B14F-4D97-AF65-F5344CB8AC3E}">
        <p14:creationId xmlns:p14="http://schemas.microsoft.com/office/powerpoint/2010/main" val="39623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80348" cy="19812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 </a:t>
            </a:r>
            <a:r>
              <a:rPr lang="ru-RU" altLang="ru-RU" sz="24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Федеральный государственный образовательный </a:t>
            </a:r>
            <a:br>
              <a:rPr lang="ru-RU" altLang="ru-RU" sz="24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ru-RU" altLang="ru-RU" sz="24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Стандарт начального общего образования</a:t>
            </a:r>
            <a:r>
              <a:rPr lang="ru-RU" altLang="ru-RU" sz="2400" b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ru-RU" altLang="ru-RU" sz="24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введена новая предметная область</a:t>
            </a:r>
            <a:r>
              <a:rPr lang="ru-RU" altLang="ru-RU" sz="2400" b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– </a:t>
            </a:r>
            <a:br>
              <a:rPr lang="ru-RU" altLang="ru-RU" sz="2400" b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ru-RU" altLang="ru-RU" sz="2400" b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«</a:t>
            </a:r>
            <a:r>
              <a:rPr lang="ru-RU" altLang="ru-RU" sz="2400" b="0" dirty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Основы </a:t>
            </a:r>
            <a:r>
              <a:rPr lang="ru-RU" altLang="ru-RU" sz="2400" b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духовно-нравственной </a:t>
            </a:r>
            <a:r>
              <a:rPr lang="ru-RU" altLang="ru-RU" sz="2400" b="0" dirty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культуры народов России»</a:t>
            </a:r>
            <a:br>
              <a:rPr lang="ru-RU" altLang="ru-RU" sz="2400" b="0" dirty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</a:br>
            <a:endParaRPr lang="ru-RU" sz="2400" dirty="0">
              <a:ln w="50800"/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11" y="2362200"/>
            <a:ext cx="12017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6800" y="32004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Основы православной культуры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Основы светской этики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Основы мировых религиозных культур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Основы исламской культуры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Основы буддийской культуры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Основы иудейской культуры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88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748</TotalTime>
  <Words>977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Апекс</vt:lpstr>
      <vt:lpstr>Шаблон 2</vt:lpstr>
      <vt:lpstr>Презентация PowerPoint</vt:lpstr>
      <vt:lpstr>Предпосылки включения учебного курса ОРКСЭ в современную российскую общеобразовательную школу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Федеральный государственный образовательный  Стандарт начального общего образования введена новая предметная область –  «Основы духовно-нравственной культуры народов России» </vt:lpstr>
      <vt:lpstr>Образовательный процесс в границах учебного курса и системы межпредметных связей формирует у обучающихся начальное представление о религиозных культурах и светской этике посредством:</vt:lpstr>
      <vt:lpstr>Роль учителя в преподавании ОРКСЭ</vt:lpstr>
      <vt:lpstr>Презентация PowerPoint</vt:lpstr>
      <vt:lpstr>Презентация PowerPoint</vt:lpstr>
      <vt:lpstr>Личностные результаты в соответствии с требованиями ФГОС формируют:</vt:lpstr>
      <vt:lpstr>Метапредметные результаты в соответствии с требованиями ФГОС формируют:</vt:lpstr>
      <vt:lpstr>Метапредметные результаты в соответствии с требованиями ФГОС формируют: </vt:lpstr>
      <vt:lpstr>Предметные результаты в соответствии с требованиями ФГОС формируют:</vt:lpstr>
      <vt:lpstr>Измерительные критерии планируемых результатов.</vt:lpstr>
      <vt:lpstr>Советы родителям:</vt:lpstr>
      <vt:lpstr>Советы родителям:</vt:lpstr>
      <vt:lpstr>Советы родителям:</vt:lpstr>
      <vt:lpstr>ИТАК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79</cp:revision>
  <dcterms:created xsi:type="dcterms:W3CDTF">2012-08-23T11:15:34Z</dcterms:created>
  <dcterms:modified xsi:type="dcterms:W3CDTF">2016-04-10T15:26:48Z</dcterms:modified>
</cp:coreProperties>
</file>