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8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6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3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3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0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6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7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0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1EA8-95EC-43B7-A252-2C359CED2750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8D58-6B0C-4E7E-9ECF-95C34501B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0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9307"/>
            <a:ext cx="9144000" cy="65509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7 день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081" y="818866"/>
            <a:ext cx="11423176" cy="57866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9" y="412842"/>
            <a:ext cx="3775881" cy="2831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88" y="839336"/>
            <a:ext cx="3741761" cy="2806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56" y="259307"/>
            <a:ext cx="3773605" cy="2830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5" y="3302758"/>
            <a:ext cx="3803176" cy="2852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08" y="3716456"/>
            <a:ext cx="3251579" cy="2438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95" y="3244753"/>
            <a:ext cx="3839569" cy="28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0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7 день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день</dc:title>
  <dc:creator>eMachines</dc:creator>
  <cp:lastModifiedBy>eMachines</cp:lastModifiedBy>
  <cp:revision>2</cp:revision>
  <dcterms:created xsi:type="dcterms:W3CDTF">2019-07-07T17:31:08Z</dcterms:created>
  <dcterms:modified xsi:type="dcterms:W3CDTF">2019-07-07T17:42:31Z</dcterms:modified>
</cp:coreProperties>
</file>