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2" r:id="rId3"/>
    <p:sldId id="27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68" r:id="rId15"/>
    <p:sldId id="270" r:id="rId16"/>
    <p:sldId id="269" r:id="rId17"/>
    <p:sldId id="271" r:id="rId18"/>
    <p:sldId id="273" r:id="rId19"/>
    <p:sldId id="276" r:id="rId20"/>
    <p:sldId id="277" r:id="rId21"/>
    <p:sldId id="278" r:id="rId22"/>
    <p:sldId id="281" r:id="rId23"/>
    <p:sldId id="279" r:id="rId24"/>
    <p:sldId id="280" r:id="rId25"/>
    <p:sldId id="282" r:id="rId26"/>
    <p:sldId id="283" r:id="rId27"/>
    <p:sldId id="284" r:id="rId28"/>
    <p:sldId id="286" r:id="rId29"/>
    <p:sldId id="285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allbattle.ru/ph/8/novyy_god_siniy_snezhinki_dom_1600x1200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57192"/>
            <a:ext cx="8229600" cy="151216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Структурное подразделение 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детский сад «Берёзка»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МАОУ «Ивановская СОШ»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Serebristye_snezhinki_-_Minus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075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" r="19211"/>
          <a:stretch/>
        </p:blipFill>
        <p:spPr>
          <a:xfrm>
            <a:off x="3275856" y="692696"/>
            <a:ext cx="5400600" cy="524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55576" y="1340768"/>
            <a:ext cx="2376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Носит в сумке кенгуру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Не еду, не мишуру,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Нет там и конфеток,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Только пара деток.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t="16434" r="-49" b="-2288"/>
          <a:stretch/>
        </p:blipFill>
        <p:spPr>
          <a:xfrm>
            <a:off x="264620" y="737701"/>
            <a:ext cx="4253866" cy="555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5" r="21727"/>
          <a:stretch/>
        </p:blipFill>
        <p:spPr>
          <a:xfrm>
            <a:off x="4644008" y="707519"/>
            <a:ext cx="4026024" cy="5889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70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Что за </a:t>
            </a:r>
            <a:r>
              <a:rPr lang="ru-RU" sz="3200" dirty="0" smtClean="0">
                <a:solidFill>
                  <a:srgbClr val="002060"/>
                </a:solidFill>
              </a:rPr>
              <a:t>Африка-страна, где </a:t>
            </a:r>
            <a:r>
              <a:rPr lang="ru-RU" sz="3200" dirty="0">
                <a:solidFill>
                  <a:srgbClr val="002060"/>
                </a:solidFill>
              </a:rPr>
              <a:t>лишь лето </a:t>
            </a:r>
            <a:r>
              <a:rPr lang="ru-RU" sz="3200" dirty="0" smtClean="0">
                <a:solidFill>
                  <a:srgbClr val="002060"/>
                </a:solidFill>
              </a:rPr>
              <a:t>и весна?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 bwMode="auto">
          <a:xfrm>
            <a:off x="18193" y="0"/>
            <a:ext cx="91578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004048" y="548680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Прослышала про Африку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Холодная зима</a:t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поделки\P1010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73" y="2708920"/>
            <a:ext cx="480075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4135842"/>
            <a:ext cx="4104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И в Африку, и в Африку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Отправилась сама.</a:t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54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/>
        </p:blipFill>
        <p:spPr bwMode="auto">
          <a:xfrm>
            <a:off x="-4045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116632"/>
            <a:ext cx="5688632" cy="122413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И сбросила на Африку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Снежинок хоровод,    </a:t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7311" r="835"/>
          <a:stretch/>
        </p:blipFill>
        <p:spPr>
          <a:xfrm>
            <a:off x="683568" y="1268760"/>
            <a:ext cx="8063345" cy="533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91880" y="537321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И заковала Африку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В прозрачный, хрупкий лёд.</a:t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1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8907" r="10634"/>
          <a:stretch/>
        </p:blipFill>
        <p:spPr>
          <a:xfrm>
            <a:off x="3347864" y="764704"/>
            <a:ext cx="5544616" cy="546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3528" y="1628800"/>
            <a:ext cx="30963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Мы в Африку ходили –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Подумайте! – пешком.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По Африке бродили,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Представьте...</a:t>
            </a: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На лыжах!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7890"/>
          <a:stretch/>
        </p:blipFill>
        <p:spPr>
          <a:xfrm>
            <a:off x="3563888" y="620688"/>
            <a:ext cx="5256584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27584" y="1052736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«Ещё играли мы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в хоккей»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t="8907"/>
          <a:stretch/>
        </p:blipFill>
        <p:spPr>
          <a:xfrm>
            <a:off x="2843808" y="980728"/>
            <a:ext cx="5832648" cy="5332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2060848"/>
            <a:ext cx="2808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«Однажды снег был в Африке!» -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кричала </a:t>
            </a:r>
            <a:r>
              <a:rPr lang="ru-RU" sz="3200" dirty="0">
                <a:solidFill>
                  <a:srgbClr val="002060"/>
                </a:solidFill>
              </a:rPr>
              <a:t>детвора.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65" y="908720"/>
            <a:ext cx="4207507" cy="561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9091" r="8788" b="9091"/>
          <a:stretch/>
        </p:blipFill>
        <p:spPr>
          <a:xfrm>
            <a:off x="211713" y="764704"/>
            <a:ext cx="4433453" cy="561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96794" y="33505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«А дома ждал нас Дед Мороз,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приготовил подарков воз»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2"/>
          <a:stretch/>
        </p:blipFill>
        <p:spPr bwMode="auto">
          <a:xfrm>
            <a:off x="0" y="0"/>
            <a:ext cx="920574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9643"/>
          <a:stretch/>
        </p:blipFill>
        <p:spPr>
          <a:xfrm>
            <a:off x="4572000" y="908720"/>
            <a:ext cx="4440808" cy="528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поделки\P10109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4" y="2708920"/>
            <a:ext cx="5088796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48680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Нас зайчишек не забыли!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Нас на ёлку пригласили!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404664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Зайка, зайка! Мой герой!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97"/>
          <a:stretch/>
        </p:blipFill>
        <p:spPr bwMode="auto">
          <a:xfrm>
            <a:off x="4860032" y="2492896"/>
            <a:ext cx="3888432" cy="4210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8490"/>
          <a:stretch/>
        </p:blipFill>
        <p:spPr>
          <a:xfrm>
            <a:off x="395536" y="359282"/>
            <a:ext cx="4824536" cy="372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940152" y="69269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Детский сад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486916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   Заблестел огнями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r="-1" b="4445"/>
          <a:stretch/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20279" y="260648"/>
            <a:ext cx="4896544" cy="54006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Здравствуйте детишки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Девчонки и мальчишки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К вам на праздник я пришла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Банан волшебный принесла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Положу его под ёлку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Хочу я с вами поиграть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Праздник новогодний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Вместе отмечать.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3960440" cy="528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151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2"/>
          <a:stretch/>
        </p:blipFill>
        <p:spPr bwMode="auto">
          <a:xfrm>
            <a:off x="4936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38231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5"/>
          <a:stretch/>
        </p:blipFill>
        <p:spPr>
          <a:xfrm>
            <a:off x="5324191" y="1268760"/>
            <a:ext cx="3618401" cy="434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83568" y="4509120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Приглашает в гости всех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Веселиться с нами!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182616" cy="31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поделки\PC07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45444"/>
            <a:ext cx="4986596" cy="35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4008" y="980728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Добро пожаловать!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4509120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В мастерскую Деда Мороза!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11560" y="3326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2" y="764704"/>
            <a:ext cx="4235120" cy="314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поделки\P10109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6" t="3026" r="11776" b="5262"/>
          <a:stretch/>
        </p:blipFill>
        <p:spPr bwMode="auto">
          <a:xfrm>
            <a:off x="4336472" y="2869557"/>
            <a:ext cx="4559735" cy="3757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20072" y="594266"/>
            <a:ext cx="352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Поделки детей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422108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 и родителей 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32048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поделки\P10109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/>
          <a:stretch/>
        </p:blipFill>
        <p:spPr bwMode="auto">
          <a:xfrm>
            <a:off x="4860032" y="2132856"/>
            <a:ext cx="4032448" cy="4544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1560" y="332656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Вот какие шалунишки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Эти шустрые мартышки –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На ветвях качаются,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Прыгают, кривляются.</a:t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 bwMode="auto">
          <a:xfrm>
            <a:off x="0" y="0"/>
            <a:ext cx="91696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11560" y="3326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" r="10433"/>
          <a:stretch/>
        </p:blipFill>
        <p:spPr>
          <a:xfrm>
            <a:off x="4970264" y="1648690"/>
            <a:ext cx="3778200" cy="4732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03648" y="260648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Лучшие качели –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Гибкие </a:t>
            </a:r>
            <a:r>
              <a:rPr lang="ru-RU" sz="2800" dirty="0" smtClean="0">
                <a:solidFill>
                  <a:srgbClr val="002060"/>
                </a:solidFill>
              </a:rPr>
              <a:t>лианы!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Это с колыбели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Знают обезьяны.</a:t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поделки\P10109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855" r="2801"/>
          <a:stretch/>
        </p:blipFill>
        <p:spPr bwMode="auto">
          <a:xfrm>
            <a:off x="611560" y="2507417"/>
            <a:ext cx="4068452" cy="4033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 bwMode="auto">
          <a:xfrm>
            <a:off x="0" y="0"/>
            <a:ext cx="91702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11560" y="3326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94" r="1" b="8013"/>
          <a:stretch/>
        </p:blipFill>
        <p:spPr>
          <a:xfrm>
            <a:off x="4499992" y="1484784"/>
            <a:ext cx="3960439" cy="427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403648" y="260648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– </a:t>
            </a:r>
            <a:r>
              <a:rPr lang="ru-RU" sz="2800" dirty="0" smtClean="0">
                <a:solidFill>
                  <a:srgbClr val="002060"/>
                </a:solidFill>
              </a:rPr>
              <a:t>шалунья Обезьянка</a:t>
            </a:r>
            <a:endParaRPr lang="ru-RU" sz="2800" dirty="0">
              <a:solidFill>
                <a:srgbClr val="002060"/>
              </a:solidFill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</a:rPr>
              <a:t>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в России </a:t>
            </a:r>
            <a:r>
              <a:rPr lang="ru-RU" sz="2800" dirty="0" smtClean="0">
                <a:solidFill>
                  <a:srgbClr val="002060"/>
                </a:solidFill>
              </a:rPr>
              <a:t>иностранка.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r="6951"/>
          <a:stretch/>
        </p:blipFill>
        <p:spPr bwMode="auto">
          <a:xfrm>
            <a:off x="395537" y="1607127"/>
            <a:ext cx="3852428" cy="4894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6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11560" y="332656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На окне снежинки, ёлки,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Месяц  звезды золотит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" b="23013"/>
          <a:stretch/>
        </p:blipFill>
        <p:spPr>
          <a:xfrm>
            <a:off x="5198414" y="828799"/>
            <a:ext cx="3562176" cy="4277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поделки\P10109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/>
        </p:blipFill>
        <p:spPr bwMode="auto">
          <a:xfrm>
            <a:off x="107504" y="1326094"/>
            <a:ext cx="4329650" cy="5127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0012" y="4581128"/>
            <a:ext cx="34923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Кто художник? Чьи проделки?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</a:rPr>
              <a:t>Это Дед Мороз шалит!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2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 bwMode="auto">
          <a:xfrm>
            <a:off x="0" y="7200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11560" y="3326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" r="3431"/>
          <a:stretch/>
        </p:blipFill>
        <p:spPr>
          <a:xfrm>
            <a:off x="4973782" y="1628800"/>
            <a:ext cx="3990706" cy="374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поделки\P10109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8" r="2338"/>
          <a:stretch/>
        </p:blipFill>
        <p:spPr bwMode="auto">
          <a:xfrm>
            <a:off x="251521" y="1628800"/>
            <a:ext cx="4752528" cy="3744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332656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Совместная деятельность педагогов и детей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11560" y="332656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Мы с тобой, счастливые,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Возле ёлочки стоим.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5122" name="Picture 2" descr="C:\Users\user\Desktop\поделки\P10109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11656" r="4533" b="7693"/>
          <a:stretch/>
        </p:blipFill>
        <p:spPr bwMode="auto">
          <a:xfrm>
            <a:off x="611560" y="1916832"/>
            <a:ext cx="3744416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11560" y="3326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</p:spPr>
      </p:pic>
      <p:sp>
        <p:nvSpPr>
          <p:cNvPr id="4" name="TextBox 3"/>
          <p:cNvSpPr txBox="1"/>
          <p:nvPr/>
        </p:nvSpPr>
        <p:spPr>
          <a:xfrm>
            <a:off x="1763688" y="332656"/>
            <a:ext cx="6264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И пешком, и в самолете,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И на русской тройке вскачь,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Где в санях, а где в карете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К нам спешит Дед – бородач.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img3.proshkolu.ru/content/media/pic/std/2000000/1570000/1569494-42a96cc571b498ff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r="-1" b="4445"/>
          <a:stretch/>
        </p:blipFill>
        <p:spPr bwMode="auto">
          <a:xfrm>
            <a:off x="-252536" y="-2767"/>
            <a:ext cx="9396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112" y="0"/>
            <a:ext cx="8075240" cy="94096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Символ наступающего года я – обезьянка!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48" y="833945"/>
            <a:ext cx="691276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932040" y="6052646"/>
            <a:ext cx="3483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А это </a:t>
            </a:r>
            <a:r>
              <a:rPr lang="ru-RU" sz="2800" dirty="0">
                <a:solidFill>
                  <a:srgbClr val="002060"/>
                </a:solidFill>
              </a:rPr>
              <a:t>все мои друзья!</a:t>
            </a:r>
          </a:p>
        </p:txBody>
      </p:sp>
    </p:spTree>
    <p:extLst>
      <p:ext uri="{BB962C8B-B14F-4D97-AF65-F5344CB8AC3E}">
        <p14:creationId xmlns:p14="http://schemas.microsoft.com/office/powerpoint/2010/main" val="16301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 bwMode="auto">
          <a:xfrm>
            <a:off x="1772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11560" y="3326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979712" y="855877"/>
            <a:ext cx="6264696" cy="50213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С Новым Годом поздравляем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И больших и малышей.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Счастья всем, добра желаем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И морозных ясных дней!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Дома в стужу не сидится!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На носу ведь Новый Год!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Все давайте веселиться,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В обезьяний этот год!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img3.proshkolu.ru/content/media/pic/std/2000000/1570000/1569494-42a96cc571b498ff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3903" y="0"/>
            <a:ext cx="8229600" cy="17728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 descr="C:\Users\user\Desktop\поделки\P10109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1653" r="10347" b="8469"/>
          <a:stretch/>
        </p:blipFill>
        <p:spPr bwMode="auto">
          <a:xfrm>
            <a:off x="611560" y="269062"/>
            <a:ext cx="6564560" cy="640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59832" y="404664"/>
            <a:ext cx="5481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rgbClr val="002060"/>
                </a:solidFill>
              </a:rPr>
              <a:t>Где-то в джунглях, на лианах, 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Где-то с южной стороны 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Обитают обезьяны, </a:t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7992" r="686"/>
          <a:stretch/>
        </p:blipFill>
        <p:spPr>
          <a:xfrm>
            <a:off x="4804534" y="1196752"/>
            <a:ext cx="4115397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esktop\поделки\P101091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 t="11605"/>
          <a:stretch/>
        </p:blipFill>
        <p:spPr bwMode="auto">
          <a:xfrm>
            <a:off x="352483" y="2132856"/>
            <a:ext cx="4452051" cy="3939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66340" y="1196752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4400" dirty="0">
                <a:solidFill>
                  <a:srgbClr val="002060"/>
                </a:solidFill>
              </a:rPr>
              <a:t>и слоны. </a:t>
            </a:r>
          </a:p>
        </p:txBody>
      </p:sp>
    </p:spTree>
    <p:extLst>
      <p:ext uri="{BB962C8B-B14F-4D97-AF65-F5344CB8AC3E}">
        <p14:creationId xmlns:p14="http://schemas.microsoft.com/office/powerpoint/2010/main" val="35519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g3.proshkolu.ru/content/media/pic/std/2000000/1570000/1569494-42a96cc571b498ff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261" r="11229"/>
          <a:stretch/>
        </p:blipFill>
        <p:spPr>
          <a:xfrm>
            <a:off x="3707904" y="548680"/>
            <a:ext cx="5167746" cy="5890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9552" y="1916832"/>
            <a:ext cx="2592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Где в речушке серебристой 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Бегемоты сладко </a:t>
            </a:r>
            <a:r>
              <a:rPr lang="ru-RU" sz="3200" dirty="0" smtClean="0">
                <a:solidFill>
                  <a:srgbClr val="002060"/>
                </a:solidFill>
              </a:rPr>
              <a:t>спят</a:t>
            </a:r>
            <a:r>
              <a:rPr lang="ru-RU" sz="3200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r="-100"/>
          <a:stretch/>
        </p:blipFill>
        <p:spPr>
          <a:xfrm>
            <a:off x="3635896" y="692696"/>
            <a:ext cx="4804257" cy="5860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89217" y="1694981"/>
            <a:ext cx="27363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А зубастый крокодил –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В самой длинной речке Нил.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4664"/>
            <a:ext cx="4392488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1560" y="1196752"/>
            <a:ext cx="33843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Зебра в Африке скучает,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Ждет, костюм повеселей.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Ведь в пижаме – каждый знает,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Не пойдешь встречать гостей!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3.proshkolu.ru/content/media/pic/std/2000000/1570000/1569494-42a96cc571b498ff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4438" r="12960"/>
          <a:stretch/>
        </p:blipFill>
        <p:spPr>
          <a:xfrm>
            <a:off x="4067944" y="284180"/>
            <a:ext cx="4608512" cy="6349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67544" y="1196752"/>
            <a:ext cx="331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Пусть пока еще ребенок,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Африканский я тигренок.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Все борюсь со скукою,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Не рычу – мяукаю!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278</Words>
  <Application>Microsoft Office PowerPoint</Application>
  <PresentationFormat>Экран (4:3)</PresentationFormat>
  <Paragraphs>59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Структурное подразделение  детский сад «Берёзка» МАОУ «Ивановская СОШ»</vt:lpstr>
      <vt:lpstr>Здравствуйте детишки Девчонки и мальчишки К вам на праздник я пришла Банан волшебный принесла Положу его под ёлку Хочу я с вами поиграть Праздник новогодний Вместе отмечать.</vt:lpstr>
      <vt:lpstr>Символ наступающего года я – обезьянка!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 сбросила на Африку Снежинок хоровод,   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МАОУ«Ивановская СОШ» </dc:title>
  <dc:creator>user</dc:creator>
  <cp:lastModifiedBy>user</cp:lastModifiedBy>
  <cp:revision>66</cp:revision>
  <dcterms:created xsi:type="dcterms:W3CDTF">2015-12-14T08:12:42Z</dcterms:created>
  <dcterms:modified xsi:type="dcterms:W3CDTF">2015-12-21T14:19:36Z</dcterms:modified>
</cp:coreProperties>
</file>