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1" r:id="rId19"/>
    <p:sldId id="272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850-FD23-463B-A115-19BD1BD0615A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1E49-19AA-44D6-947F-659A00149F5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850-FD23-463B-A115-19BD1BD0615A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1E49-19AA-44D6-947F-659A00149F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850-FD23-463B-A115-19BD1BD0615A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1E49-19AA-44D6-947F-659A00149F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850-FD23-463B-A115-19BD1BD0615A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1E49-19AA-44D6-947F-659A00149F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850-FD23-463B-A115-19BD1BD0615A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1E49-19AA-44D6-947F-659A00149F5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850-FD23-463B-A115-19BD1BD0615A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1E49-19AA-44D6-947F-659A00149F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850-FD23-463B-A115-19BD1BD0615A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1E49-19AA-44D6-947F-659A00149F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850-FD23-463B-A115-19BD1BD0615A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1E49-19AA-44D6-947F-659A00149F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850-FD23-463B-A115-19BD1BD0615A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1E49-19AA-44D6-947F-659A00149F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850-FD23-463B-A115-19BD1BD0615A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1E49-19AA-44D6-947F-659A00149F5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8850-FD23-463B-A115-19BD1BD0615A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1E49-19AA-44D6-947F-659A00149F5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E08850-FD23-463B-A115-19BD1BD0615A}" type="datetimeFigureOut">
              <a:rPr lang="ru-RU" smtClean="0"/>
              <a:t>26.12.2017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DE51E49-19AA-44D6-947F-659A00149F5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Филиал  МАОУ «Новоатьяловская СОШ» «Ивановская СОШ»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708920"/>
            <a:ext cx="6400800" cy="1752600"/>
          </a:xfrm>
        </p:spPr>
        <p:txBody>
          <a:bodyPr/>
          <a:lstStyle/>
          <a:p>
            <a:r>
              <a:rPr lang="ru-RU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Новогодний </a:t>
            </a:r>
            <a:r>
              <a:rPr lang="ru-RU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Фейерверк </a:t>
            </a:r>
            <a:endParaRPr lang="ru-RU" b="1" i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84984"/>
            <a:ext cx="4382616" cy="328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81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explode.wav"/>
          </p:stSnd>
        </p:sndAc>
      </p:transition>
    </mc:Choice>
    <mc:Fallback>
      <p:transition spd="slow">
        <p:sndAc>
          <p:stSnd>
            <p:snd r:embed="rId2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685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43667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25507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7245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0078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619">
            <a:off x="35380" y="11685"/>
            <a:ext cx="5436096" cy="407707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7168">
            <a:off x="2627160" y="2556354"/>
            <a:ext cx="5688632" cy="4266475"/>
          </a:xfrm>
        </p:spPr>
      </p:pic>
    </p:spTree>
    <p:extLst>
      <p:ext uri="{BB962C8B-B14F-4D97-AF65-F5344CB8AC3E}">
        <p14:creationId xmlns:p14="http://schemas.microsoft.com/office/powerpoint/2010/main" val="284407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04380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7186745" cy="5390059"/>
          </a:xfrm>
        </p:spPr>
      </p:pic>
    </p:spTree>
    <p:extLst>
      <p:ext uri="{BB962C8B-B14F-4D97-AF65-F5344CB8AC3E}">
        <p14:creationId xmlns:p14="http://schemas.microsoft.com/office/powerpoint/2010/main" val="255407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148612" cy="5361459"/>
          </a:xfrm>
        </p:spPr>
      </p:pic>
    </p:spTree>
    <p:extLst>
      <p:ext uri="{BB962C8B-B14F-4D97-AF65-F5344CB8AC3E}">
        <p14:creationId xmlns:p14="http://schemas.microsoft.com/office/powerpoint/2010/main" val="340602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22518">
            <a:off x="107504" y="116632"/>
            <a:ext cx="6034617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084">
            <a:off x="3419872" y="2564904"/>
            <a:ext cx="572412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7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/>
              <a:t>Этот праздник любит каждый,</a:t>
            </a:r>
            <a:br>
              <a:rPr lang="ru-RU" i="1" dirty="0"/>
            </a:br>
            <a:r>
              <a:rPr lang="ru-RU" i="1" dirty="0"/>
              <a:t>Этот праздник каждый ждет,</a:t>
            </a:r>
            <a:br>
              <a:rPr lang="ru-RU" i="1" dirty="0"/>
            </a:br>
            <a:r>
              <a:rPr lang="ru-RU" i="1" dirty="0"/>
              <a:t>Для детей он самый важный,</a:t>
            </a:r>
            <a:br>
              <a:rPr lang="ru-RU" i="1" dirty="0"/>
            </a:br>
            <a:r>
              <a:rPr lang="ru-RU" i="1" dirty="0"/>
              <a:t>А зовется — Новый год.</a:t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>Будет радость, будет елка</a:t>
            </a:r>
            <a:br>
              <a:rPr lang="ru-RU" i="1" dirty="0"/>
            </a:br>
            <a:r>
              <a:rPr lang="ru-RU" i="1" dirty="0"/>
              <a:t>В разноцветной мишуре,</a:t>
            </a:r>
            <a:br>
              <a:rPr lang="ru-RU" i="1" dirty="0"/>
            </a:br>
            <a:r>
              <a:rPr lang="ru-RU" i="1" dirty="0"/>
              <a:t>Принесет Мороз подарки</a:t>
            </a:r>
            <a:br>
              <a:rPr lang="ru-RU" i="1" dirty="0"/>
            </a:br>
            <a:r>
              <a:rPr lang="ru-RU" i="1" dirty="0"/>
              <a:t>И подарит детворе!</a:t>
            </a:r>
            <a:br>
              <a:rPr lang="ru-RU" i="1" dirty="0"/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35778657"/>
      </p:ext>
    </p:extLst>
  </p:cSld>
  <p:clrMapOvr>
    <a:masterClrMapping/>
  </p:clrMapOvr>
  <p:transition spd="med" advClick="0" advTm="1000"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81098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Наше творчество </a:t>
            </a:r>
            <a:endParaRPr lang="ru-RU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1456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60649"/>
            <a:ext cx="4992554" cy="37444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139" y="2420888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3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3960440" cy="29703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12976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11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24744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9298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5516430" cy="41373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24944"/>
            <a:ext cx="48965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3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286106" cy="5976663"/>
          </a:xfr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01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" y="1"/>
            <a:ext cx="5358083" cy="40185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89325"/>
            <a:ext cx="5400599" cy="405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8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10" y="836712"/>
            <a:ext cx="7321357" cy="5491018"/>
          </a:xfrm>
        </p:spPr>
      </p:pic>
    </p:spTree>
    <p:extLst>
      <p:ext uri="{BB962C8B-B14F-4D97-AF65-F5344CB8AC3E}">
        <p14:creationId xmlns:p14="http://schemas.microsoft.com/office/powerpoint/2010/main" val="178249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83538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18" y="908720"/>
            <a:ext cx="7683697" cy="5762773"/>
          </a:xfrm>
        </p:spPr>
      </p:pic>
    </p:spTree>
    <p:extLst>
      <p:ext uri="{BB962C8B-B14F-4D97-AF65-F5344CB8AC3E}">
        <p14:creationId xmlns:p14="http://schemas.microsoft.com/office/powerpoint/2010/main" val="114733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рке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175</TotalTime>
  <Words>19</Words>
  <Application>Microsoft Office PowerPoint</Application>
  <PresentationFormat>Экран (4:3)</PresentationFormat>
  <Paragraphs>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Паркет</vt:lpstr>
      <vt:lpstr>Филиал  МАОУ «Новоатьяловская СОШ» «Ивановская СОШ»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Наше творчество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 МАОУ «Новоатьяловская СОШ» «Ивановская СОШ»</dc:title>
  <dc:creator>user</dc:creator>
  <cp:lastModifiedBy>Пользователь</cp:lastModifiedBy>
  <cp:revision>10</cp:revision>
  <dcterms:created xsi:type="dcterms:W3CDTF">2017-12-26T05:39:37Z</dcterms:created>
  <dcterms:modified xsi:type="dcterms:W3CDTF">2017-12-26T10:49:10Z</dcterms:modified>
</cp:coreProperties>
</file>