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00F5E-FC51-47DF-9C1B-BF6E934CEFD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337277-6ECE-4F09-8991-66B61523F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850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9D791F1-AA22-46CB-83A0-C3D233B35511}" type="slidenum">
              <a:rPr lang="ru-RU" altLang="ru-RU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481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6125"/>
            <a:ext cx="4970462" cy="372903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1514" y="4723924"/>
            <a:ext cx="5452110" cy="447579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828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ChangeArrowheads="1"/>
          </p:cNvSpPr>
          <p:nvPr/>
        </p:nvSpPr>
        <p:spPr bwMode="auto">
          <a:xfrm>
            <a:off x="200025" y="280066"/>
            <a:ext cx="8580438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Clr>
                <a:srgbClr val="C00000"/>
              </a:buClr>
            </a:pPr>
            <a:r>
              <a:rPr lang="ru-RU" altLang="ru-RU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ГОСУДАРСТВЕННАЯ ИТОГОВАЯ АТТЕСТАЦИЯ в 2018 году</a:t>
            </a:r>
          </a:p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ТЕЛЕФОНЫ «горячих» линий ДОН ТО, РЦОИ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8748713" y="6518275"/>
            <a:ext cx="39528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29461BF-BF12-41D7-9796-A3130D7AFC28}" type="slidenum">
              <a:rPr lang="ru-RU" altLang="ru-RU" sz="1200">
                <a:solidFill>
                  <a:srgbClr val="898989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530225" y="574675"/>
            <a:ext cx="8215313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</a:pPr>
            <a:endParaRPr lang="ru-RU" altLang="ru-RU" sz="1400" b="1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1" name="Rectangle 1"/>
          <p:cNvSpPr>
            <a:spLocks noChangeArrowheads="1"/>
          </p:cNvSpPr>
          <p:nvPr/>
        </p:nvSpPr>
        <p:spPr bwMode="auto">
          <a:xfrm>
            <a:off x="184150" y="2852936"/>
            <a:ext cx="8580438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ТЕЛЕФОНЫ «горячих» линий </a:t>
            </a: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МКУ «Отдел образования»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2" name="Rectangle 3"/>
          <p:cNvSpPr>
            <a:spLocks noChangeArrowheads="1"/>
          </p:cNvSpPr>
          <p:nvPr/>
        </p:nvSpPr>
        <p:spPr bwMode="auto">
          <a:xfrm>
            <a:off x="514350" y="3162594"/>
            <a:ext cx="8215313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8 34535 – 2-04-54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Хлыстунова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 Людмила Николаевна, заместитель начальника отдела;</a:t>
            </a:r>
          </a:p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8 34535 -2-05-62 Савченкова Елена Александровна, руководитель службы 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сопровождения.</a:t>
            </a:r>
            <a:endParaRPr lang="ru-RU" altLang="ru-RU" sz="14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3" name="Rectangle 1"/>
          <p:cNvSpPr>
            <a:spLocks noChangeArrowheads="1"/>
          </p:cNvSpPr>
          <p:nvPr/>
        </p:nvSpPr>
        <p:spPr bwMode="auto">
          <a:xfrm>
            <a:off x="514350" y="4211683"/>
            <a:ext cx="821531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ТЕЛЕФОНЫ «горячих» линий </a:t>
            </a: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ОО</a:t>
            </a:r>
          </a:p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4" name="Rectangle 3"/>
          <p:cNvSpPr>
            <a:spLocks noChangeArrowheads="1"/>
          </p:cNvSpPr>
          <p:nvPr/>
        </p:nvSpPr>
        <p:spPr bwMode="auto">
          <a:xfrm>
            <a:off x="568325" y="4575191"/>
            <a:ext cx="8215313" cy="6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8 34535 92130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Болотова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 Валентина Викторовна, директор филиала;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219758"/>
              </p:ext>
            </p:extLst>
          </p:nvPr>
        </p:nvGraphicFramePr>
        <p:xfrm>
          <a:off x="874713" y="959048"/>
          <a:ext cx="6840537" cy="1893888"/>
        </p:xfrm>
        <a:graphic>
          <a:graphicData uri="http://schemas.openxmlformats.org/drawingml/2006/table">
            <a:tbl>
              <a:tblPr firstRow="1" firstCol="1" bandRow="1"/>
              <a:tblGrid>
                <a:gridCol w="26642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763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15648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 smtClean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ДОН ТО</a:t>
                      </a:r>
                      <a:endParaRPr lang="ru-RU" sz="1800" b="0" kern="1200" dirty="0">
                        <a:solidFill>
                          <a:srgbClr val="4F81BD"/>
                        </a:solidFill>
                        <a:latin typeface="Arial" charset="0"/>
                        <a:ea typeface="Microsoft YaHei" pitchFamily="34" charset="-122"/>
                        <a:cs typeface="+mn-cs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8(3452)56-93-30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Поварова Ирина Николаевна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8(3452)56-93-49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Хамова Юлия Александровна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5648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 smtClean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РЦОИ</a:t>
                      </a:r>
                      <a:endParaRPr lang="ru-RU" sz="1800" b="0" kern="1200" dirty="0">
                        <a:solidFill>
                          <a:srgbClr val="4F81BD"/>
                        </a:solidFill>
                        <a:latin typeface="Arial" charset="0"/>
                        <a:ea typeface="Microsoft YaHei" pitchFamily="34" charset="-122"/>
                        <a:cs typeface="+mn-cs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8(3452)39-02-05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Пахомов Александр Олегович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8(3452)39-02-30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Андриянова Тамара Алексеевна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91912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89</Words>
  <Application>Microsoft Office PowerPoint</Application>
  <PresentationFormat>Экран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Microsoft YaHei</vt:lpstr>
      <vt:lpstr>Arial</vt:lpstr>
      <vt:lpstr>Calibri</vt:lpstr>
      <vt:lpstr>Times New Roman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Директор Ивановской школы</cp:lastModifiedBy>
  <cp:revision>2</cp:revision>
  <dcterms:created xsi:type="dcterms:W3CDTF">2018-01-23T08:37:33Z</dcterms:created>
  <dcterms:modified xsi:type="dcterms:W3CDTF">2018-01-23T10:41:32Z</dcterms:modified>
</cp:coreProperties>
</file>