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906000" cy="6858000" type="A4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2557"/>
    <a:srgbClr val="D60093"/>
    <a:srgbClr val="F90B44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5" autoAdjust="0"/>
    <p:restoredTop sz="94633" autoAdjust="0"/>
  </p:normalViewPr>
  <p:slideViewPr>
    <p:cSldViewPr>
      <p:cViewPr>
        <p:scale>
          <a:sx n="70" d="100"/>
          <a:sy n="70" d="100"/>
        </p:scale>
        <p:origin x="-2514" y="-10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0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11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66714"/>
            <a:ext cx="1671638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1477" y="366714"/>
            <a:ext cx="4849813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97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9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7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1477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97302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85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26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09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82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6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2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11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Users\user\Desktop\ГИА 2019\Большая перемена 23.03\исходники\454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0025" y="-1108075"/>
            <a:ext cx="12847638" cy="907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73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ГИА 2019\Большая перемена 23.03\исходники\4565464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400" y="-1079500"/>
            <a:ext cx="12752388" cy="901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0925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127</TotalTime>
  <Words>0</Words>
  <Application>Microsoft Office PowerPoint</Application>
  <PresentationFormat>Лист A4 (210x297 мм)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Самохвалова Евгения Владимировна</dc:creator>
  <cp:lastModifiedBy>user</cp:lastModifiedBy>
  <cp:revision>18</cp:revision>
  <cp:lastPrinted>2019-03-15T10:48:35Z</cp:lastPrinted>
  <dcterms:created xsi:type="dcterms:W3CDTF">2019-03-07T06:01:35Z</dcterms:created>
  <dcterms:modified xsi:type="dcterms:W3CDTF">2019-03-18T06:45:24Z</dcterms:modified>
</cp:coreProperties>
</file>