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315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38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946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692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879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197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696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4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94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170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5D3A6-4938-4B93-BFB4-71363436D76C}" type="datetimeFigureOut">
              <a:rPr lang="ru-RU" smtClean="0"/>
              <a:t>30.12.2019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CCA7A-B12C-40EE-9062-359FE0DD97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01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083" y="1773058"/>
            <a:ext cx="4209417" cy="3165986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762538"/>
              </p:ext>
            </p:extLst>
          </p:nvPr>
        </p:nvGraphicFramePr>
        <p:xfrm>
          <a:off x="579008" y="1773058"/>
          <a:ext cx="5934075" cy="3104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>
                  <a:extLst>
                    <a:ext uri="{9D8B030D-6E8A-4147-A177-3AD203B41FA5}">
                      <a16:colId xmlns:a16="http://schemas.microsoft.com/office/drawing/2014/main" val="3159211131"/>
                    </a:ext>
                  </a:extLst>
                </a:gridCol>
                <a:gridCol w="4316730">
                  <a:extLst>
                    <a:ext uri="{9D8B030D-6E8A-4147-A177-3AD203B41FA5}">
                      <a16:colId xmlns:a16="http://schemas.microsoft.com/office/drawing/2014/main" val="4262033450"/>
                    </a:ext>
                  </a:extLst>
                </a:gridCol>
              </a:tblGrid>
              <a:tr h="6209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9:00-9:30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Знакомство с положением, постановка цели работы.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0671111"/>
                  </a:ext>
                </a:extLst>
              </a:tr>
              <a:tr h="6209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9:30-11:00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Выполнение сборки робота, по предложенной схеме.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3814300"/>
                  </a:ext>
                </a:extLst>
              </a:tr>
              <a:tr h="6209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11:00-12:00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Работа за компьютером по программированию робота.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8273305"/>
                  </a:ext>
                </a:extLst>
              </a:tr>
              <a:tr h="6209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12:00-13:00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Проведение заездов роботов.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1186312"/>
                  </a:ext>
                </a:extLst>
              </a:tr>
              <a:tr h="6209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13:00-13:30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Подведение итогов награждение.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5288425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173550" y="282728"/>
            <a:ext cx="38448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План работы точки роста на 6 января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665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2019-12-30T06:35:05Z</dcterms:created>
  <dcterms:modified xsi:type="dcterms:W3CDTF">2019-12-30T06:38:03Z</dcterms:modified>
</cp:coreProperties>
</file>