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A001DD-FA32-4002-B067-98FD6B7E2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EFB77E4-5D90-4C13-A0E3-66CD29B06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DE4077E-942D-4717-AFAE-37DD7DCC7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F998E36-AC85-4703-9B2C-D980077E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A8429D6-4A31-4569-AFA5-2B2CCC70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9497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8DCDB7B-3A2B-446C-B866-5E8C8D838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E8C5E5FF-1761-49E0-821F-710716F61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F420477-63C6-47DA-ABAF-2BCA57C43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B22ADA1-4DDB-4C7A-B935-1CED39A12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5402CD8-A7B1-45E8-97EF-5E12F05A4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9370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D7B0232-98F1-4BBB-946F-D20E2C08AF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CD57BBF-C8F5-4646-AC28-2C6A3AEDD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8347D8A-0804-479B-A47F-028E1CC81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0343094-CCD9-4F2F-BA66-184A632F0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2C44B90-3D9C-4330-ABFF-C6C633126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3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6DF939-6899-4C24-AF41-7F9D6E33A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0C00149-E175-473C-8707-C9A085EB1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C59D97B-0DC4-46FE-A720-F0E615E04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0A7E69D5-B490-4AE2-9395-5CDE9E565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096B8DF-8AA1-4266-97AC-BA6B2BF09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367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9B2AC5-5133-44E1-BEA6-C544E8FEB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64C7095-2CAF-4D95-8498-EEEEC7A7E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AA00796-CF06-48D2-8625-A2A4E4078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CDC5AE6-D705-4979-9583-21ADB5D5A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FDFFECD-2DB8-44B9-8113-CA215078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5356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25DF69-7293-4C23-A8E4-EB48755ED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56D4747-3C52-4764-8417-BAD5A721A1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F6B59EAD-0A94-43AD-B078-F989F7971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6ABCDD6D-AB3E-4715-A112-9C64A994C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C7B0208-FFD7-44AF-AA6D-AAC2F9307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09CEF14-A0BB-4BB6-A763-AC15CBD1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67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D6ECA4-9B9E-4C06-B568-443BE91E5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75791BF-9B00-4E9F-9E27-D8DBF8C3B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9E158304-9680-4495-9F35-3E99C70F7C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88F0F727-8911-41EF-95AF-399242C42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457FA2F8-BED2-4C63-A25C-7931D6C703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BA8C598D-B651-4E00-8AD8-84AC404E9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B25168A-BFB1-4FAF-83BB-4FDD2141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46A90AB-E8B5-4C3A-9F00-21F0B33D3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583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594776-B52F-4A6E-BC9F-25EAE6973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CDB5D9C5-0122-4AAF-8426-36D53911E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A7A4F017-2E75-4E41-AF62-2A670F341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4F2F2FA-31A7-4380-A350-BBE23C2EB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879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00825D7-6D57-41F7-82BE-AA0CDEB5F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2C4DD6C-2445-454D-BAF7-1B7A53750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59FF78F2-4B2A-4EE7-AF91-EABDAA723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01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E62E546-98F7-4DA5-819F-7DB9F37D9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6C02126-E995-4042-BA8B-03A10F8CA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A62967D-B1BD-4C68-900D-99A8E01070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A67B7BE-8D30-4D3F-AC42-BDCC89F7B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5DECD98-CE06-4B36-93FF-1B55AF35D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D6C899A-F52F-449F-81D2-C81F36C9A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560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F6F92AD-59D3-4537-8A2E-DB62BF4A9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E2F9F38B-1C90-47FA-B3E5-D9DBAFFE8C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3B65569-3664-4496-8B49-CC5D357DF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810263B-B937-4BFE-9349-4A69E6BA8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7346B3C0-64E1-4DA0-8E9F-D1B41DB0E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1C1A3DA-81E2-448C-B5F1-1AE0495EA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82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49FF52-A44E-43CF-8BCA-E3786766C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F3FE5FF8-B7EC-4BBD-A8E7-D9F52DF80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E09CD4-66E1-40EA-9727-88BC2CFE98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9B85A-B35E-44DD-9854-38E0A260324A}" type="datetimeFigureOut">
              <a:rPr lang="ru-RU" smtClean="0"/>
              <a:t>10.06.2020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108D714-4475-4CB0-9478-20B83DE443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EFC41D3-CC55-4CA3-BD82-973AF3548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9AC10-C5B8-46DF-8898-B30FB51616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898BDB9C-63BE-4C2B-BB35-49CD93068F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37CDFB4-B36B-4DD3-ABBB-D32358D078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8188" y="160420"/>
            <a:ext cx="9917723" cy="1152502"/>
          </a:xfrm>
        </p:spPr>
        <p:txBody>
          <a:bodyPr>
            <a:normAutofit/>
          </a:bodyPr>
          <a:lstStyle/>
          <a:p>
            <a:r>
              <a:rPr lang="ru-RU" sz="3200" b="1" dirty="0"/>
              <a:t>Всероссийские акции в формате </a:t>
            </a:r>
            <a:br>
              <a:rPr lang="ru-RU" sz="3200" b="1" dirty="0"/>
            </a:br>
            <a:r>
              <a:rPr lang="ru-RU" sz="3200" b="1" dirty="0"/>
              <a:t>«Дни единых действий»</a:t>
            </a:r>
          </a:p>
        </p:txBody>
      </p:sp>
    </p:spTree>
    <p:extLst>
      <p:ext uri="{BB962C8B-B14F-4D97-AF65-F5344CB8AC3E}">
        <p14:creationId xmlns:p14="http://schemas.microsoft.com/office/powerpoint/2010/main" val="606722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>
            <a:extLst>
              <a:ext uri="{FF2B5EF4-FFF2-40B4-BE49-F238E27FC236}">
                <a16:creationId xmlns:a16="http://schemas.microsoft.com/office/drawing/2014/main" xmlns="" id="{9F192A1B-62C7-4A80-877A-B2AAB99870C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2A00342-83D3-45F2-9684-7D714BD1D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0" y="2565776"/>
            <a:ext cx="6128084" cy="2387600"/>
          </a:xfrm>
        </p:spPr>
        <p:txBody>
          <a:bodyPr>
            <a:noAutofit/>
          </a:bodyPr>
          <a:lstStyle/>
          <a:p>
            <a:pPr marR="32385" lvl="0" algn="l">
              <a:lnSpc>
                <a:spcPct val="100000"/>
              </a:lnSpc>
              <a:spcAft>
                <a:spcPts val="0"/>
              </a:spcAft>
            </a:pP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Акция проводится </a:t>
            </a:r>
            <a: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 1 по 12 июня 2020г. </a:t>
            </a:r>
            <a:b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1 – акция «Исторический Тайм-Лайн»</a:t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2 – акция «Великая Россия»</a:t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3 – акция «Кем я горжусь?»</a:t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4 – </a:t>
            </a:r>
            <a: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Классные встречи онлайн «Краеведческий экскурс»</a:t>
            </a: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/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5 – акция </a:t>
            </a:r>
            <a:r>
              <a:rPr lang="ru-RU" sz="2000" dirty="0">
                <a:solidFill>
                  <a:srgbClr val="000000"/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онлайн фестиваль «Россия в движении»</a:t>
            </a:r>
            <a: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/>
            </a:r>
            <a:br>
              <a:rPr lang="ru-RU" sz="2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9257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7">
            <a:extLst>
              <a:ext uri="{FF2B5EF4-FFF2-40B4-BE49-F238E27FC236}">
                <a16:creationId xmlns:a16="http://schemas.microsoft.com/office/drawing/2014/main" xmlns="" id="{047E5057-1090-4B6C-9041-5E603D7D07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Заголовок 9">
            <a:extLst>
              <a:ext uri="{FF2B5EF4-FFF2-40B4-BE49-F238E27FC236}">
                <a16:creationId xmlns:a16="http://schemas.microsoft.com/office/drawing/2014/main" xmlns="" id="{DFE6FF6F-3331-4AC0-AF0D-754F25D54125}"/>
              </a:ext>
            </a:extLst>
          </p:cNvPr>
          <p:cNvSpPr txBox="1">
            <a:spLocks/>
          </p:cNvSpPr>
          <p:nvPr/>
        </p:nvSpPr>
        <p:spPr>
          <a:xfrm>
            <a:off x="5951621" y="2389313"/>
            <a:ext cx="6240379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Прямой эфир 12 июня в группе РДШ в "</a:t>
            </a:r>
            <a:r>
              <a:rPr lang="ru-RU" sz="20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Вконтакте</a:t>
            </a: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"</a:t>
            </a: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В ходе прямого эфира участникам акции будут заданы вопросы по памятным датам и событиям в истории России.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После эфира в комментариях к посту предлагаем проверить свои знания исторических фактов о России, сыграв в игру с их перечислением.</a:t>
            </a:r>
          </a:p>
          <a:p>
            <a:pPr marR="32385">
              <a:lnSpc>
                <a:spcPct val="100000"/>
              </a:lnSpc>
            </a:pPr>
            <a:endParaRPr lang="ru-RU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3069FA7-A0E9-41AD-A7D8-0E5BE1A6D1BB}"/>
              </a:ext>
            </a:extLst>
          </p:cNvPr>
          <p:cNvSpPr txBox="1"/>
          <p:nvPr/>
        </p:nvSpPr>
        <p:spPr>
          <a:xfrm>
            <a:off x="2731168" y="308226"/>
            <a:ext cx="67296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1 – акция «Исторический Тайм-Лайн»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256748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7">
            <a:extLst>
              <a:ext uri="{FF2B5EF4-FFF2-40B4-BE49-F238E27FC236}">
                <a16:creationId xmlns:a16="http://schemas.microsoft.com/office/drawing/2014/main" xmlns="" id="{7466A724-CF8F-4154-B599-4836720FAB4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Заголовок 9">
            <a:extLst>
              <a:ext uri="{FF2B5EF4-FFF2-40B4-BE49-F238E27FC236}">
                <a16:creationId xmlns:a16="http://schemas.microsoft.com/office/drawing/2014/main" xmlns="" id="{294954AE-5F90-4BC4-B8A9-87CF4376FCB4}"/>
              </a:ext>
            </a:extLst>
          </p:cNvPr>
          <p:cNvSpPr txBox="1">
            <a:spLocks/>
          </p:cNvSpPr>
          <p:nvPr/>
        </p:nvSpPr>
        <p:spPr>
          <a:xfrm>
            <a:off x="5951621" y="2389313"/>
            <a:ext cx="6240379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Участникам предлагается рассказать о знаменитых местах и достопримечательностях России в постах на личных страницах в социальных сетях, подкрепив пост изображением места, также необходимо указать краткие сведения об учреждении и авторе работы.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10 человек получат шанс поехать к достопримечательности, о которой они рассказали.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A184C4A-7694-4FB1-A4B3-930F4B7DCCE3}"/>
              </a:ext>
            </a:extLst>
          </p:cNvPr>
          <p:cNvSpPr txBox="1"/>
          <p:nvPr/>
        </p:nvSpPr>
        <p:spPr>
          <a:xfrm>
            <a:off x="2731168" y="308226"/>
            <a:ext cx="67296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2: акция «Великая Россия»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842476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7">
            <a:extLst>
              <a:ext uri="{FF2B5EF4-FFF2-40B4-BE49-F238E27FC236}">
                <a16:creationId xmlns:a16="http://schemas.microsoft.com/office/drawing/2014/main" xmlns="" id="{9E28CB2D-FC83-4AD7-B01F-9AAE713D00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B23E5EC-047D-461D-8F1D-57BFF75DABDE}"/>
              </a:ext>
            </a:extLst>
          </p:cNvPr>
          <p:cNvSpPr txBox="1"/>
          <p:nvPr/>
        </p:nvSpPr>
        <p:spPr>
          <a:xfrm>
            <a:off x="2731168" y="308226"/>
            <a:ext cx="672966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3: акция «Кем я горжусь?»</a:t>
            </a:r>
            <a:endParaRPr lang="ru-RU" sz="2000" b="1" dirty="0"/>
          </a:p>
        </p:txBody>
      </p:sp>
      <p:sp>
        <p:nvSpPr>
          <p:cNvPr id="6" name="Заголовок 9">
            <a:extLst>
              <a:ext uri="{FF2B5EF4-FFF2-40B4-BE49-F238E27FC236}">
                <a16:creationId xmlns:a16="http://schemas.microsoft.com/office/drawing/2014/main" xmlns="" id="{DE54C1D6-9C92-43A1-92B7-A87E834A3F91}"/>
              </a:ext>
            </a:extLst>
          </p:cNvPr>
          <p:cNvSpPr txBox="1">
            <a:spLocks/>
          </p:cNvSpPr>
          <p:nvPr/>
        </p:nvSpPr>
        <p:spPr>
          <a:xfrm>
            <a:off x="5839326" y="2235200"/>
            <a:ext cx="6352674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Участникам предлагается рассказывать, каким современником они гордятся и почему именно им.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Для этого участникам необходимо написать пост </a:t>
            </a:r>
            <a:b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</a:b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на личных страницах в социальных сетях объемом до 150 слов с рассказом о том, каким современным соотечественником они гордятся, кто является примером для подражания.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cs typeface="Segoe UI" panose="020B0502040204020203" pitchFamily="34" charset="0"/>
              </a:rPr>
              <a:t>5 человек получат шанс пообщаться с современником, о котором они рассказали.</a:t>
            </a:r>
          </a:p>
        </p:txBody>
      </p:sp>
    </p:spTree>
    <p:extLst>
      <p:ext uri="{BB962C8B-B14F-4D97-AF65-F5344CB8AC3E}">
        <p14:creationId xmlns:p14="http://schemas.microsoft.com/office/powerpoint/2010/main" val="10007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7">
            <a:extLst>
              <a:ext uri="{FF2B5EF4-FFF2-40B4-BE49-F238E27FC236}">
                <a16:creationId xmlns:a16="http://schemas.microsoft.com/office/drawing/2014/main" xmlns="" id="{611DC545-8922-4690-BC86-FFEAA6C34BE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DDBB263-25F3-4C78-8A79-FC58EDCEB4FB}"/>
              </a:ext>
            </a:extLst>
          </p:cNvPr>
          <p:cNvSpPr txBox="1"/>
          <p:nvPr/>
        </p:nvSpPr>
        <p:spPr>
          <a:xfrm>
            <a:off x="2731168" y="308226"/>
            <a:ext cx="67296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4: Классные встречи онлайн «Краеведческий экскурс»</a:t>
            </a:r>
            <a:endParaRPr lang="ru-RU" sz="2000" b="1" dirty="0"/>
          </a:p>
        </p:txBody>
      </p:sp>
      <p:sp>
        <p:nvSpPr>
          <p:cNvPr id="6" name="Заголовок 9">
            <a:extLst>
              <a:ext uri="{FF2B5EF4-FFF2-40B4-BE49-F238E27FC236}">
                <a16:creationId xmlns:a16="http://schemas.microsoft.com/office/drawing/2014/main" xmlns="" id="{6A5A28FD-362F-42B9-B6AD-C2007B4211D7}"/>
              </a:ext>
            </a:extLst>
          </p:cNvPr>
          <p:cNvSpPr txBox="1">
            <a:spLocks/>
          </p:cNvSpPr>
          <p:nvPr/>
        </p:nvSpPr>
        <p:spPr>
          <a:xfrm>
            <a:off x="5839326" y="2235200"/>
            <a:ext cx="6352674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Предлагаем принять участие в «Классной встрече» онлайн, где в региональных группах РДШ во время прямых эфирах краеведы, экскурсоводы и туристы расскажут о развитии своего субъекта РФ, а именно: о развитии местной культуры, вкладе субъекта в развитие российской культуры, достопримечательностей и знаковых событий, знаменитых людей, родившихся в этом крае и т.п.</a:t>
            </a:r>
          </a:p>
        </p:txBody>
      </p:sp>
    </p:spTree>
    <p:extLst>
      <p:ext uri="{BB962C8B-B14F-4D97-AF65-F5344CB8AC3E}">
        <p14:creationId xmlns:p14="http://schemas.microsoft.com/office/powerpoint/2010/main" val="42153915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7">
            <a:extLst>
              <a:ext uri="{FF2B5EF4-FFF2-40B4-BE49-F238E27FC236}">
                <a16:creationId xmlns:a16="http://schemas.microsoft.com/office/drawing/2014/main" xmlns="" id="{D0E2619C-7269-4590-825F-F9084F479BC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3300D2F-D79E-4105-9DD7-09A455CE9016}"/>
              </a:ext>
            </a:extLst>
          </p:cNvPr>
          <p:cNvSpPr txBox="1"/>
          <p:nvPr/>
        </p:nvSpPr>
        <p:spPr>
          <a:xfrm>
            <a:off x="2731168" y="308226"/>
            <a:ext cx="716681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Формат № 5: онлайн фестиваль «Россия в движении»</a:t>
            </a:r>
            <a:endParaRPr lang="ru-RU" sz="2000" b="1" dirty="0"/>
          </a:p>
        </p:txBody>
      </p:sp>
      <p:sp>
        <p:nvSpPr>
          <p:cNvPr id="6" name="Заголовок 9">
            <a:extLst>
              <a:ext uri="{FF2B5EF4-FFF2-40B4-BE49-F238E27FC236}">
                <a16:creationId xmlns:a16="http://schemas.microsoft.com/office/drawing/2014/main" xmlns="" id="{DEEFE438-FE6B-406E-A129-175444493C43}"/>
              </a:ext>
            </a:extLst>
          </p:cNvPr>
          <p:cNvSpPr txBox="1">
            <a:spLocks/>
          </p:cNvSpPr>
          <p:nvPr/>
        </p:nvSpPr>
        <p:spPr>
          <a:xfrm>
            <a:off x="5839326" y="2235200"/>
            <a:ext cx="6352674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Фестиваль проходит в формате онлайн трансляции, во время которой ведущие из студии общаются между собой и с субъектами РФ, проводят с ними интерактивы. </a:t>
            </a:r>
          </a:p>
          <a:p>
            <a:pPr marR="32385">
              <a:lnSpc>
                <a:spcPct val="100000"/>
              </a:lnSpc>
            </a:pP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 трансляции осуществляется показ творческих номеров из разных субъектов РФ. Содержание творческих номеров свободное, например, вокальный номер, танец, оригинальный жанр, анимация и </a:t>
            </a:r>
            <a:r>
              <a:rPr lang="ru-RU" sz="2000" dirty="0" err="1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тд</a:t>
            </a:r>
            <a:r>
              <a:rPr lang="ru-RU" sz="20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308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297</Words>
  <Application>Microsoft Office PowerPoint</Application>
  <PresentationFormat>Широкоэкранный</PresentationFormat>
  <Paragraphs>18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Times New Roman</vt:lpstr>
      <vt:lpstr>Тема Office</vt:lpstr>
      <vt:lpstr>Всероссийские акции в формате  «Дни единых действий»</vt:lpstr>
      <vt:lpstr>Акция проводится с 1 по 12 июня 2020г.  Формат № 1 – акция «Исторический Тайм-Лайн» Формат № 2 – акция «Великая Россия» Формат № 3 – акция «Кем я горжусь?» Формат № 4 – Классные встречи онлайн «Краеведческий экскурс» Формат № 5 – акция онлайн фестиваль «Россия в движении»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Всероссийские акции в формате  «Дни единых действий»</dc:title>
  <dc:creator>Vladimir Shemyakin</dc:creator>
  <cp:lastModifiedBy>Директор Ивановской школы</cp:lastModifiedBy>
  <cp:revision>1</cp:revision>
  <dcterms:created xsi:type="dcterms:W3CDTF">2020-06-01T14:02:29Z</dcterms:created>
  <dcterms:modified xsi:type="dcterms:W3CDTF">2020-06-10T04:11:36Z</dcterms:modified>
</cp:coreProperties>
</file>