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63" r:id="rId2"/>
    <p:sldId id="270" r:id="rId3"/>
    <p:sldId id="271" r:id="rId4"/>
    <p:sldId id="272" r:id="rId5"/>
    <p:sldId id="273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4" r:id="rId14"/>
    <p:sldId id="265" r:id="rId15"/>
    <p:sldId id="266" r:id="rId16"/>
    <p:sldId id="267" r:id="rId17"/>
    <p:sldId id="269" r:id="rId18"/>
    <p:sldId id="275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29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195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DCE6A-5EC5-4A13-A402-1594B769A5B8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11264-F93E-4473-879B-576A2FCBA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10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11264-F93E-4473-879B-576A2FCBAC5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04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B94B-747F-46DD-8E01-CAA889AA2CFB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AE05-186A-4E34-BF3F-89B3B3CB9DD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B94B-747F-46DD-8E01-CAA889AA2CFB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AE05-186A-4E34-BF3F-89B3B3CB9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B94B-747F-46DD-8E01-CAA889AA2CFB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AE05-186A-4E34-BF3F-89B3B3CB9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B94B-747F-46DD-8E01-CAA889AA2CFB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AE05-186A-4E34-BF3F-89B3B3CB9DD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B94B-747F-46DD-8E01-CAA889AA2CFB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AE05-186A-4E34-BF3F-89B3B3CB9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B94B-747F-46DD-8E01-CAA889AA2CFB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AE05-186A-4E34-BF3F-89B3B3CB9DD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B94B-747F-46DD-8E01-CAA889AA2CFB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AE05-186A-4E34-BF3F-89B3B3CB9DD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B94B-747F-46DD-8E01-CAA889AA2CFB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AE05-186A-4E34-BF3F-89B3B3CB9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B94B-747F-46DD-8E01-CAA889AA2CFB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AE05-186A-4E34-BF3F-89B3B3CB9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B94B-747F-46DD-8E01-CAA889AA2CFB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AE05-186A-4E34-BF3F-89B3B3CB9D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B94B-747F-46DD-8E01-CAA889AA2CFB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0AE05-186A-4E34-BF3F-89B3B3CB9DD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23B94B-747F-46DD-8E01-CAA889AA2CFB}" type="datetimeFigureOut">
              <a:rPr lang="ru-RU" smtClean="0"/>
              <a:t>25.06.2015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2A0AE05-186A-4E34-BF3F-89B3B3CB9DD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060849"/>
            <a:ext cx="7488832" cy="3873816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3">
                    <a:lumMod val="50000"/>
                  </a:schemeClr>
                </a:solidFill>
              </a:rPr>
              <a:t>Лагерь дневного пребывания 1 смена</a:t>
            </a:r>
          </a:p>
          <a:p>
            <a:pPr algn="ctr"/>
            <a:r>
              <a:rPr lang="ru-RU" sz="4800" b="1" dirty="0" smtClean="0">
                <a:solidFill>
                  <a:srgbClr val="FFC000"/>
                </a:solidFill>
              </a:rPr>
              <a:t>«Олимпийские надежды»</a:t>
            </a:r>
            <a:endParaRPr lang="ru-RU" sz="4800" b="1" dirty="0">
              <a:solidFill>
                <a:srgbClr val="FFC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20689"/>
            <a:ext cx="9144000" cy="129614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5000" dirty="0" smtClean="0"/>
              <a:t>МАОУ «Памятнинская СОШ»</a:t>
            </a: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309916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:\DCIM\106NIKON\DSCN2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49" y="4409728"/>
            <a:ext cx="326399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DCIM\106NIKON\DSCN25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r="9313"/>
          <a:stretch/>
        </p:blipFill>
        <p:spPr bwMode="auto">
          <a:xfrm>
            <a:off x="1" y="7001"/>
            <a:ext cx="2875654" cy="292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DCIM\106NIKON\DSCN25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r="12147"/>
          <a:stretch/>
        </p:blipFill>
        <p:spPr bwMode="auto">
          <a:xfrm>
            <a:off x="2875655" y="7001"/>
            <a:ext cx="2996931" cy="280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G:\DCIM\106NIKON\DSCN259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13"/>
          <a:stretch/>
        </p:blipFill>
        <p:spPr bwMode="auto">
          <a:xfrm>
            <a:off x="2992363" y="2715434"/>
            <a:ext cx="2880222" cy="18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DCIM\106NIKON\DSCN26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/>
          <a:stretch/>
        </p:blipFill>
        <p:spPr bwMode="auto">
          <a:xfrm>
            <a:off x="5872586" y="7001"/>
            <a:ext cx="3223945" cy="278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652915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играем в КВН</a:t>
            </a:r>
            <a:endParaRPr lang="ru-RU" sz="5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4" name="Picture 6" descr="G:\DCIM\106NIKON\DSCN25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4763"/>
            <a:ext cx="33338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DCIM\106NIKON\DSCN26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655" y="4395507"/>
            <a:ext cx="3362624" cy="24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45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G:\DCIM\106NIKON\DSCN26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42" y="-18939"/>
            <a:ext cx="470985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DCIM\106NIKON\DSCN26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3"/>
          <a:stretch/>
        </p:blipFill>
        <p:spPr bwMode="auto">
          <a:xfrm>
            <a:off x="-158825" y="3628916"/>
            <a:ext cx="4807528" cy="328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DCIM\106NIKON\DSCN26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/>
          <a:stretch/>
        </p:blipFill>
        <p:spPr bwMode="auto">
          <a:xfrm>
            <a:off x="4309297" y="0"/>
            <a:ext cx="4834703" cy="360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DCIM\106NIKON\DSCN26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07149"/>
            <a:ext cx="4499992" cy="32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457705">
            <a:off x="395536" y="2780928"/>
            <a:ext cx="82296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Отдыхаем в </a:t>
            </a:r>
            <a:r>
              <a:rPr lang="ru-RU" sz="60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горсаду</a:t>
            </a:r>
            <a:endParaRPr lang="ru-RU" sz="60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473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G:\DCIM\106NIKON\DSCN26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2" b="17736"/>
          <a:stretch/>
        </p:blipFill>
        <p:spPr bwMode="auto">
          <a:xfrm>
            <a:off x="4670217" y="714205"/>
            <a:ext cx="4501909" cy="298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DCIM\106NIKON\DSCN26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b="17249"/>
          <a:stretch/>
        </p:blipFill>
        <p:spPr bwMode="auto">
          <a:xfrm>
            <a:off x="4770501" y="3696467"/>
            <a:ext cx="4360045" cy="315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DCIM\106NIKON\DSCN26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" y="3402017"/>
            <a:ext cx="4748195" cy="345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DCIM\106NIKON\DSCN26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5"/>
          <a:stretch/>
        </p:blipFill>
        <p:spPr bwMode="auto">
          <a:xfrm>
            <a:off x="18857" y="692696"/>
            <a:ext cx="4748195" cy="290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Беседа «Как уберечься от насилия»</a:t>
            </a:r>
            <a:endParaRPr lang="ru-RU" b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33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G:\DCIM\107NIKON\DSCN27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980" y="3530221"/>
            <a:ext cx="3869959" cy="33277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DCIM\107NIKON\DSCN27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9935">
            <a:off x="4664286" y="632293"/>
            <a:ext cx="4365907" cy="2775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8" name="Picture 4" descr="G:\DCIM\107NIKON\DSCN27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4091485" cy="30689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G:\DCIM\107NIKON\DSCN27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5890">
            <a:off x="267883" y="413349"/>
            <a:ext cx="4392488" cy="3294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669" y="-233359"/>
            <a:ext cx="9260607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На станции Туристов «Ищем клад»</a:t>
            </a:r>
            <a:endParaRPr lang="ru-RU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67" y="2468959"/>
            <a:ext cx="4248472" cy="31836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28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:\DCIM\107NIKON\DSCN2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516" y="3645024"/>
            <a:ext cx="4283485" cy="3212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DCIM\107NIKON\DSCN278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2963"/>
            <a:ext cx="4633382" cy="3475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DCIM\107NIKON\DSCN27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92" y="-5324"/>
            <a:ext cx="4244575" cy="3183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DCIM\107NIKON\DSCN27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611" y="1343273"/>
            <a:ext cx="4700653" cy="35258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DCIM\107NIKON\DSCN27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" y="-35024"/>
            <a:ext cx="4234177" cy="3175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964" y="2276872"/>
            <a:ext cx="680839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C000"/>
                </a:solidFill>
              </a:rPr>
              <a:t>Много интересного…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4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CIM\107NIKON\DSCN27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3"/>
            <a:ext cx="4283485" cy="3212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DCIM\107NIKON\DSCN27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25"/>
          <a:stretch/>
        </p:blipFill>
        <p:spPr bwMode="auto">
          <a:xfrm>
            <a:off x="5770474" y="-45430"/>
            <a:ext cx="3373526" cy="3216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DCIM\107NIKON\DSCN27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5710"/>
            <a:ext cx="4772956" cy="3580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DCIM\107NIKON\DSCN27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7" t="30817" r="44757"/>
          <a:stretch/>
        </p:blipFill>
        <p:spPr bwMode="auto">
          <a:xfrm>
            <a:off x="3470629" y="-15133"/>
            <a:ext cx="2604654" cy="3263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DCIM\107NIKON\DSCN2804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1"/>
          <a:stretch/>
        </p:blipFill>
        <p:spPr bwMode="auto">
          <a:xfrm>
            <a:off x="4772955" y="3275710"/>
            <a:ext cx="4493389" cy="3572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DCIM\107NIKON\DSCN27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04864"/>
            <a:ext cx="3551993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184149">
            <a:off x="-709198" y="1878745"/>
            <a:ext cx="950505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>
                  <a:solidFill>
                    <a:srgbClr val="FFFF00"/>
                  </a:solidFill>
                </a:ln>
                <a:solidFill>
                  <a:srgbClr val="192905"/>
                </a:solidFill>
              </a:rPr>
              <a:t>Спорт – наш лучший друг</a:t>
            </a:r>
            <a:endParaRPr lang="ru-RU" dirty="0">
              <a:ln>
                <a:solidFill>
                  <a:srgbClr val="FFFF00"/>
                </a:solidFill>
              </a:ln>
              <a:solidFill>
                <a:srgbClr val="1929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4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DCIM\107NIKON\DSCN28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 r="21765"/>
          <a:stretch/>
        </p:blipFill>
        <p:spPr bwMode="auto">
          <a:xfrm>
            <a:off x="0" y="2033464"/>
            <a:ext cx="333970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DCIM\107NIKON\DSCN2833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0" r="35600"/>
          <a:stretch/>
        </p:blipFill>
        <p:spPr bwMode="auto">
          <a:xfrm>
            <a:off x="107504" y="-34637"/>
            <a:ext cx="2531197" cy="25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G:\DCIM\107NIKON\DSCN28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34"/>
          <a:stretch/>
        </p:blipFill>
        <p:spPr bwMode="auto">
          <a:xfrm>
            <a:off x="6124778" y="2033464"/>
            <a:ext cx="305186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DCIM\107NIKON\DSCN28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6" r="10821"/>
          <a:stretch/>
        </p:blipFill>
        <p:spPr bwMode="auto">
          <a:xfrm>
            <a:off x="2741990" y="-34637"/>
            <a:ext cx="2186240" cy="517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:\DCIM\107NIKON\DSCN28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7" t="40493" r="29686"/>
          <a:stretch/>
        </p:blipFill>
        <p:spPr bwMode="auto">
          <a:xfrm>
            <a:off x="7244044" y="0"/>
            <a:ext cx="1899956" cy="205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G:\DCIM\107NIKON\DSCN28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7" t="19791" r="42450"/>
          <a:stretch/>
        </p:blipFill>
        <p:spPr bwMode="auto">
          <a:xfrm>
            <a:off x="4949371" y="-34637"/>
            <a:ext cx="2293257" cy="438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G:\DCIM\107NIKON\DSCN281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7" t="16026" r="44604" b="38509"/>
          <a:stretch/>
        </p:blipFill>
        <p:spPr bwMode="auto">
          <a:xfrm>
            <a:off x="3325187" y="3880478"/>
            <a:ext cx="2902858" cy="301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442421">
            <a:off x="356230" y="2692470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Показ причесок и моды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8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:\DCIM\107NIKON\DSCN2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294" y="3991200"/>
            <a:ext cx="3732501" cy="279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DCIM\107NIKON\DSCN2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4953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:\DCIM\107NIKON\DSCN28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4579"/>
            <a:ext cx="3558737" cy="288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:\DCIM\107NIKON\DSCN28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445" y="4223134"/>
            <a:ext cx="3512758" cy="263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DCIM\107NIKON\DSCN28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3"/>
          <a:stretch/>
        </p:blipFill>
        <p:spPr bwMode="auto">
          <a:xfrm>
            <a:off x="2688444" y="2060848"/>
            <a:ext cx="3899957" cy="257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776" y="2348880"/>
            <a:ext cx="905529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Играем и в школе, и в клубе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9" name="Picture 5" descr="G:\DCIM\107NIKON\DSCN28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5"/>
          <a:stretch/>
        </p:blipFill>
        <p:spPr bwMode="auto">
          <a:xfrm>
            <a:off x="5136065" y="-9518"/>
            <a:ext cx="4007935" cy="261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G:\DCIM\107NIKON\DSCN2865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t="16153" r="25172" b="-5217"/>
          <a:stretch/>
        </p:blipFill>
        <p:spPr bwMode="auto">
          <a:xfrm>
            <a:off x="2987824" y="74173"/>
            <a:ext cx="2547029" cy="272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97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G:\DCIM\107NIKON\DSCN2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4721"/>
            <a:ext cx="3923928" cy="2943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DCIM\107NIKON\DSCN2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234" y="4005064"/>
            <a:ext cx="3785767" cy="2839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DCIM\107NIKON\DSCN29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025" y="2024844"/>
            <a:ext cx="3503993" cy="2628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DCIM\107NIKON\DSCN290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" y="692697"/>
            <a:ext cx="3264360" cy="2448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8631"/>
            <a:ext cx="896448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Заключительный день в лагере!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1" name="Picture 3" descr="G:\DCIM\107NIKON\DSCN29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007" y="764704"/>
            <a:ext cx="3359993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80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DCIM\107NIKON\DSCN291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12227" cy="248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DCIM\107NIKON\DSCN2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09" y="4373828"/>
            <a:ext cx="3299491" cy="2474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DCIM\107NIKON\DSCN29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" y="4381783"/>
            <a:ext cx="3311994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DCIM\107NIKON\DSCN2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595" y="0"/>
            <a:ext cx="3171405" cy="2378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0945" y="0"/>
            <a:ext cx="3310315" cy="24841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93" y="2767526"/>
            <a:ext cx="9108213" cy="1322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22375"/>
          <a:stretch/>
        </p:blipFill>
        <p:spPr>
          <a:xfrm>
            <a:off x="3275312" y="4388401"/>
            <a:ext cx="2593373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5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1 смена 2015\DSCN24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40948" cy="273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1\Desktop\1 смена 2015\DSCN24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195" y="1728192"/>
            <a:ext cx="3960440" cy="297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1\Desktop\1 смена 2015\DSCN24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375" y="3600400"/>
            <a:ext cx="3825231" cy="286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60032" y="210375"/>
            <a:ext cx="46981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Конкурс талантов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160" y="4698858"/>
            <a:ext cx="41873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</a:rPr>
              <a:t>Отряд «Комета» </a:t>
            </a:r>
            <a:endParaRPr lang="ru-RU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96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1\Desktop\1 смена 2015\DSCN2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08" y="5115"/>
            <a:ext cx="441599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1\Desktop\1 смена 2015\DSCN2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808" y="1661299"/>
            <a:ext cx="4104456" cy="307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1\Desktop\1 смена 2015\DSCN25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0771"/>
            <a:ext cx="4080503" cy="30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295441"/>
            <a:ext cx="42221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C000"/>
                </a:solidFill>
              </a:rPr>
              <a:t>Отряд «Пингвины»</a:t>
            </a:r>
            <a:endParaRPr lang="ru-RU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50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1 смена 2015\DSCN25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6752">
            <a:off x="280667" y="367978"/>
            <a:ext cx="3621120" cy="271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1 смена 2015\DSCN2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238">
            <a:off x="4879092" y="397855"/>
            <a:ext cx="3898623" cy="29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1\Desktop\1 смена 2015\DSCN25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559">
            <a:off x="536181" y="3098396"/>
            <a:ext cx="4611882" cy="345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20072" y="4359822"/>
            <a:ext cx="36761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</a:rPr>
              <a:t>Отряд «Молодёжь 21 века»</a:t>
            </a:r>
            <a:endParaRPr 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6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1 смена 2015\DSCN2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041">
            <a:off x="328954" y="328256"/>
            <a:ext cx="3692425" cy="276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1 смена 2015\DSCN24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7306">
            <a:off x="5067466" y="495187"/>
            <a:ext cx="3721953" cy="27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1\Desktop\1 смена 2015\DSCN24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8603">
            <a:off x="527626" y="3860916"/>
            <a:ext cx="3491582" cy="25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1\Desktop\1 смена 2015\DSCN24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4837">
            <a:off x="5394185" y="3859204"/>
            <a:ext cx="3427847" cy="260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86996" y="2800590"/>
            <a:ext cx="4987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Откуда пошла славянская      </a:t>
            </a: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       письменность?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4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16" y="-169878"/>
            <a:ext cx="7772400" cy="576063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182880" indent="0" algn="ctr">
              <a:buNone/>
            </a:pPr>
            <a:r>
              <a:rPr lang="ru-RU" sz="4800" b="1" cap="none" spc="0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Мы любим отдыхать</a:t>
            </a:r>
            <a:endParaRPr lang="ru-RU" sz="4800" b="1" cap="none" spc="0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G:\DCIM\106NIKON\DSCN2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2054">
            <a:off x="1425" y="764704"/>
            <a:ext cx="3888432" cy="29166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DCIM\106NIKON\DSCN2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277">
            <a:off x="5189947" y="752774"/>
            <a:ext cx="3696432" cy="277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DCIM\106NIKON\DSCN25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194"/>
            <a:ext cx="326399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1" name="Picture 7" descr="G:\DCIM\106NIKON\DSCN25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815" y="4301875"/>
            <a:ext cx="3407782" cy="2556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DCIM\106NIKON\DSCN25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57" y="2780928"/>
            <a:ext cx="3168319" cy="237650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53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Минутки здоровья очень полезны!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G:\DCIM\106NIKON\DSCN2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618"/>
            <a:ext cx="3414523" cy="2561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DCIM\106NIKON\DSCN25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0305"/>
            <a:ext cx="3843233" cy="2882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DCIM\106NIKON\DSCN25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64" y="4077072"/>
            <a:ext cx="3660122" cy="2745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DCIM\106NIKON\DSCN25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81829"/>
            <a:ext cx="3707904" cy="2781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DCIM\106NIKON\DSCN25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30352"/>
            <a:ext cx="4083397" cy="30628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2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CIM\106NIKON\DSCN253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53" y="764704"/>
            <a:ext cx="3251423" cy="2438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DCIM\106NIKON\DSCN25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8" t="29098" r="31218" b="19251"/>
          <a:stretch/>
        </p:blipFill>
        <p:spPr bwMode="auto">
          <a:xfrm>
            <a:off x="5727966" y="745419"/>
            <a:ext cx="3425371" cy="2637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DCIM\106NIKON\DSCN25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83" y="1268760"/>
            <a:ext cx="3071995" cy="2304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882" y="0"/>
            <a:ext cx="8229600" cy="7060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Мы устанавливаем рекорды!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7" name="Picture 5" descr="G:\DCIM\106NIKON\DSCN25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0" t="20275" r="6476" b="9556"/>
          <a:stretch/>
        </p:blipFill>
        <p:spPr bwMode="auto">
          <a:xfrm>
            <a:off x="-25513" y="4277624"/>
            <a:ext cx="4095854" cy="2593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DCIM\106NIKON\DSCN25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1" t="29065" r="3270"/>
          <a:stretch/>
        </p:blipFill>
        <p:spPr bwMode="auto">
          <a:xfrm>
            <a:off x="5292081" y="4488115"/>
            <a:ext cx="3851920" cy="2382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DCIM\106NIKON\DSCN25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29426" r="24240" b="4607"/>
          <a:stretch/>
        </p:blipFill>
        <p:spPr bwMode="auto">
          <a:xfrm>
            <a:off x="2519290" y="4364895"/>
            <a:ext cx="3512389" cy="26290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:\DCIM\106NIKON\DSCN25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454" y="2550701"/>
            <a:ext cx="3282930" cy="2462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G:\DCIM\106NIKON\DSCN252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33411" r="19559" b="17269"/>
          <a:stretch/>
        </p:blipFill>
        <p:spPr bwMode="auto">
          <a:xfrm>
            <a:off x="493249" y="2608104"/>
            <a:ext cx="3600400" cy="2460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14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6NIKON\DSCN26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t="26318" r="19197"/>
          <a:stretch/>
        </p:blipFill>
        <p:spPr bwMode="auto">
          <a:xfrm>
            <a:off x="0" y="-1"/>
            <a:ext cx="2771800" cy="375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DCIM\106NIKON\DSCN2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53" y="0"/>
            <a:ext cx="3551247" cy="375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DCIM\106NIKON\DSCN2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508" y="1"/>
            <a:ext cx="3019735" cy="303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DCIM\106NIKON\DSCN26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684" y="3751084"/>
            <a:ext cx="5068221" cy="307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DCIM\106NIKON\DSCN26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8" t="26274" r="8409" b="10583"/>
          <a:stretch/>
        </p:blipFill>
        <p:spPr bwMode="auto">
          <a:xfrm>
            <a:off x="0" y="3748557"/>
            <a:ext cx="5221190" cy="307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DCIM\106NIKON\DSCN26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25" y="2433156"/>
            <a:ext cx="4258367" cy="30123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718143">
            <a:off x="759563" y="2292945"/>
            <a:ext cx="6310792" cy="141295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Купание в бассейне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944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296</TotalTime>
  <Words>98</Words>
  <Application>Microsoft Office PowerPoint</Application>
  <PresentationFormat>Экран (4:3)</PresentationFormat>
  <Paragraphs>23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Calibri</vt:lpstr>
      <vt:lpstr>Georgia</vt:lpstr>
      <vt:lpstr>Trebuchet MS</vt:lpstr>
      <vt:lpstr>Воздушный поток</vt:lpstr>
      <vt:lpstr>МАОУ «Памятнинская СОШ»</vt:lpstr>
      <vt:lpstr>Презентация PowerPoint</vt:lpstr>
      <vt:lpstr>Презентация PowerPoint</vt:lpstr>
      <vt:lpstr>Презентация PowerPoint</vt:lpstr>
      <vt:lpstr>Презентация PowerPoint</vt:lpstr>
      <vt:lpstr>Мы любим отдыхать</vt:lpstr>
      <vt:lpstr>Минутки здоровья очень полезны!</vt:lpstr>
      <vt:lpstr>Мы устанавливаем рекорды!</vt:lpstr>
      <vt:lpstr>Купание в бассейне</vt:lpstr>
      <vt:lpstr>Мы играем в КВН</vt:lpstr>
      <vt:lpstr>Отдыхаем в горсаду</vt:lpstr>
      <vt:lpstr>Беседа «Как уберечься от насилия»</vt:lpstr>
      <vt:lpstr>На станции Туристов «Ищем клад»</vt:lpstr>
      <vt:lpstr>Много интересного…</vt:lpstr>
      <vt:lpstr>Спорт – наш лучший друг</vt:lpstr>
      <vt:lpstr>Показ причесок и моды</vt:lpstr>
      <vt:lpstr>Играем и в школе, и в клубе</vt:lpstr>
      <vt:lpstr>Заключительный день в лагере!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любим отдыхать</dc:title>
  <dc:creator>1</dc:creator>
  <cp:lastModifiedBy>User</cp:lastModifiedBy>
  <cp:revision>34</cp:revision>
  <dcterms:created xsi:type="dcterms:W3CDTF">2015-06-06T17:50:03Z</dcterms:created>
  <dcterms:modified xsi:type="dcterms:W3CDTF">2015-06-25T05:02:03Z</dcterms:modified>
</cp:coreProperties>
</file>